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heme/theme4.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8"/>
  </p:notesMasterIdLst>
  <p:sldIdLst>
    <p:sldId id="310" r:id="rId4"/>
    <p:sldId id="316" r:id="rId5"/>
    <p:sldId id="305" r:id="rId6"/>
    <p:sldId id="304" r:id="rId7"/>
    <p:sldId id="311" r:id="rId8"/>
    <p:sldId id="312" r:id="rId9"/>
    <p:sldId id="313" r:id="rId10"/>
    <p:sldId id="317" r:id="rId11"/>
    <p:sldId id="318" r:id="rId12"/>
    <p:sldId id="315"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Lst>
  <p:sldSz cx="9144000" cy="5143500" type="screen16x9"/>
  <p:notesSz cx="6858000" cy="9144000"/>
  <p:embeddedFontLst>
    <p:embeddedFont>
      <p:font typeface="Amatic SC" panose="00000500000000000000" pitchFamily="2" charset="-79"/>
      <p:regular r:id="rId59"/>
      <p:bold r:id="rId60"/>
    </p:embeddedFont>
    <p:embeddedFont>
      <p:font typeface="Jost" panose="020B0604020202020204" charset="0"/>
      <p:regular r:id="rId61"/>
      <p:bold r:id="rId62"/>
      <p:italic r:id="rId63"/>
      <p:boldItalic r:id="rId64"/>
    </p:embeddedFont>
    <p:embeddedFont>
      <p:font typeface="Jost Medium" panose="020B0604020202020204" charset="0"/>
      <p:regular r:id="rId65"/>
      <p:bold r:id="rId66"/>
      <p:italic r:id="rId67"/>
      <p:boldItalic r:id="rId68"/>
    </p:embeddedFont>
    <p:embeddedFont>
      <p:font typeface="Krona One" panose="020B0604020202020204" charset="0"/>
      <p:regular r:id="rId69"/>
    </p:embeddedFont>
    <p:embeddedFont>
      <p:font typeface="Lato" panose="020F0502020204030203" pitchFamily="3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00000000000000000" pitchFamily="2" charset="0"/>
      <p:regular r:id="rId81"/>
      <p:bold r:id="rId82"/>
      <p:italic r:id="rId83"/>
      <p:boldItalic r:id="rId84"/>
    </p:embeddedFont>
  </p:embeddedFontLst>
  <p:custDataLst>
    <p:tags r:id="rId8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7B4F8A2-CAFC-4064-BA28-605CA53A4BD2}">
          <p14:sldIdLst>
            <p14:sldId id="310"/>
            <p14:sldId id="316"/>
            <p14:sldId id="305"/>
            <p14:sldId id="304"/>
            <p14:sldId id="311"/>
            <p14:sldId id="312"/>
            <p14:sldId id="313"/>
            <p14:sldId id="317"/>
            <p14:sldId id="318"/>
            <p14:sldId id="315"/>
          </p14:sldIdLst>
        </p14:section>
        <p14:section name="Slide Designs" id="{2711CC73-D6FA-4525-A610-26C4DE2FFC1C}">
          <p14:sldIdLst>
            <p14:sldId id="257"/>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1F1F"/>
    <a:srgbClr val="DC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36CA8-D1C8-4C56-8110-3A0F5029C282}" v="269" dt="2024-04-22T10:13:49.299"/>
    <p1510:client id="{F5AB99BC-E248-46DD-B116-AF8939C66754}" v="14" dt="2024-04-21T18:12:05.703"/>
  </p1510:revLst>
</p1510:revInfo>
</file>

<file path=ppt/tableStyles.xml><?xml version="1.0" encoding="utf-8"?>
<a:tblStyleLst xmlns:a="http://schemas.openxmlformats.org/drawingml/2006/main" def="{36388064-F937-4609-BF7D-212556715704}">
  <a:tblStyle styleId="{36388064-F937-4609-BF7D-2125567157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06" autoAdjust="0"/>
    <p:restoredTop sz="94660"/>
  </p:normalViewPr>
  <p:slideViewPr>
    <p:cSldViewPr snapToGrid="0">
      <p:cViewPr varScale="1">
        <p:scale>
          <a:sx n="114" d="100"/>
          <a:sy n="114" d="100"/>
        </p:scale>
        <p:origin x="75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2.xml"/><Relationship Id="rId90" Type="http://schemas.microsoft.com/office/2016/11/relationships/changesInfo" Target="changesInfos/changesInfo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8.fntdata"/><Relationship Id="rId87" Type="http://schemas.openxmlformats.org/officeDocument/2006/relationships/viewProps" Target="viewProps.xml"/><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Baldauf" userId="d2a8e088faa3b6be" providerId="LiveId" clId="{6AF36CA8-D1C8-4C56-8110-3A0F5029C282}"/>
    <pc:docChg chg="undo custSel addSld delSld modSld modMainMaster addSection modSection replTag">
      <pc:chgData name="Moritz Baldauf" userId="d2a8e088faa3b6be" providerId="LiveId" clId="{6AF36CA8-D1C8-4C56-8110-3A0F5029C282}" dt="2024-04-22T10:13:49.299" v="4202"/>
      <pc:docMkLst>
        <pc:docMk/>
      </pc:docMkLst>
      <pc:sldChg chg="del">
        <pc:chgData name="Moritz Baldauf" userId="d2a8e088faa3b6be" providerId="LiveId" clId="{6AF36CA8-D1C8-4C56-8110-3A0F5029C282}" dt="2024-04-22T07:50:30.260" v="1" actId="47"/>
        <pc:sldMkLst>
          <pc:docMk/>
          <pc:sldMk cId="0" sldId="256"/>
        </pc:sldMkLst>
      </pc:sldChg>
      <pc:sldChg chg="addSp delSp modSp del mod modShow">
        <pc:chgData name="Moritz Baldauf" userId="d2a8e088faa3b6be" providerId="LiveId" clId="{6AF36CA8-D1C8-4C56-8110-3A0F5029C282}" dt="2024-04-22T10:13:02.162" v="4201" actId="2696"/>
        <pc:sldMkLst>
          <pc:docMk/>
          <pc:sldMk cId="0" sldId="258"/>
        </pc:sldMkLst>
        <pc:spChg chg="del">
          <ac:chgData name="Moritz Baldauf" userId="d2a8e088faa3b6be" providerId="LiveId" clId="{6AF36CA8-D1C8-4C56-8110-3A0F5029C282}" dt="2024-04-22T08:54:30.201" v="999" actId="21"/>
          <ac:spMkLst>
            <pc:docMk/>
            <pc:sldMk cId="0" sldId="258"/>
            <ac:spMk id="3" creationId="{9A112403-561B-D4F2-20AF-B62AD7E4ECC6}"/>
          </ac:spMkLst>
        </pc:spChg>
        <pc:spChg chg="add mod">
          <ac:chgData name="Moritz Baldauf" userId="d2a8e088faa3b6be" providerId="LiveId" clId="{6AF36CA8-D1C8-4C56-8110-3A0F5029C282}" dt="2024-04-22T10:01:16.418" v="3528" actId="571"/>
          <ac:spMkLst>
            <pc:docMk/>
            <pc:sldMk cId="0" sldId="258"/>
            <ac:spMk id="3" creationId="{9AB89D08-604F-471A-71C2-E0FC2F80CCAE}"/>
          </ac:spMkLst>
        </pc:spChg>
        <pc:spChg chg="add mod">
          <ac:chgData name="Moritz Baldauf" userId="d2a8e088faa3b6be" providerId="LiveId" clId="{6AF36CA8-D1C8-4C56-8110-3A0F5029C282}" dt="2024-04-22T10:01:16.418" v="3528" actId="571"/>
          <ac:spMkLst>
            <pc:docMk/>
            <pc:sldMk cId="0" sldId="258"/>
            <ac:spMk id="4" creationId="{89F46478-63D5-F202-1A88-73D221CCC74C}"/>
          </ac:spMkLst>
        </pc:spChg>
        <pc:spChg chg="add mod">
          <ac:chgData name="Moritz Baldauf" userId="d2a8e088faa3b6be" providerId="LiveId" clId="{6AF36CA8-D1C8-4C56-8110-3A0F5029C282}" dt="2024-04-22T10:01:16.418" v="3528" actId="571"/>
          <ac:spMkLst>
            <pc:docMk/>
            <pc:sldMk cId="0" sldId="258"/>
            <ac:spMk id="5" creationId="{35A42A62-AB82-3F47-95C3-6FC2F8281B19}"/>
          </ac:spMkLst>
        </pc:spChg>
        <pc:spChg chg="add mod">
          <ac:chgData name="Moritz Baldauf" userId="d2a8e088faa3b6be" providerId="LiveId" clId="{6AF36CA8-D1C8-4C56-8110-3A0F5029C282}" dt="2024-04-22T10:01:16.418" v="3528" actId="571"/>
          <ac:spMkLst>
            <pc:docMk/>
            <pc:sldMk cId="0" sldId="258"/>
            <ac:spMk id="6" creationId="{73C33174-0B6C-F3AA-D671-6F0A91777FCA}"/>
          </ac:spMkLst>
        </pc:spChg>
        <pc:spChg chg="add mod">
          <ac:chgData name="Moritz Baldauf" userId="d2a8e088faa3b6be" providerId="LiveId" clId="{6AF36CA8-D1C8-4C56-8110-3A0F5029C282}" dt="2024-04-22T10:01:16.418" v="3528" actId="571"/>
          <ac:spMkLst>
            <pc:docMk/>
            <pc:sldMk cId="0" sldId="258"/>
            <ac:spMk id="7" creationId="{D07D6792-DD9F-977F-E52C-F4F0F2A9704C}"/>
          </ac:spMkLst>
        </pc:spChg>
      </pc:sldChg>
      <pc:sldChg chg="setBg">
        <pc:chgData name="Moritz Baldauf" userId="d2a8e088faa3b6be" providerId="LiveId" clId="{6AF36CA8-D1C8-4C56-8110-3A0F5029C282}" dt="2024-04-22T08:22:23.936" v="9"/>
        <pc:sldMkLst>
          <pc:docMk/>
          <pc:sldMk cId="0" sldId="272"/>
        </pc:sldMkLst>
      </pc:sldChg>
      <pc:sldChg chg="setBg">
        <pc:chgData name="Moritz Baldauf" userId="d2a8e088faa3b6be" providerId="LiveId" clId="{6AF36CA8-D1C8-4C56-8110-3A0F5029C282}" dt="2024-04-22T08:22:23.936" v="9"/>
        <pc:sldMkLst>
          <pc:docMk/>
          <pc:sldMk cId="0" sldId="284"/>
        </pc:sldMkLst>
      </pc:sldChg>
      <pc:sldChg chg="setBg">
        <pc:chgData name="Moritz Baldauf" userId="d2a8e088faa3b6be" providerId="LiveId" clId="{6AF36CA8-D1C8-4C56-8110-3A0F5029C282}" dt="2024-04-22T08:22:23.936" v="9"/>
        <pc:sldMkLst>
          <pc:docMk/>
          <pc:sldMk cId="0" sldId="285"/>
        </pc:sldMkLst>
      </pc:sldChg>
      <pc:sldChg chg="setBg">
        <pc:chgData name="Moritz Baldauf" userId="d2a8e088faa3b6be" providerId="LiveId" clId="{6AF36CA8-D1C8-4C56-8110-3A0F5029C282}" dt="2024-04-22T08:22:23.936" v="9"/>
        <pc:sldMkLst>
          <pc:docMk/>
          <pc:sldMk cId="0" sldId="286"/>
        </pc:sldMkLst>
      </pc:sldChg>
      <pc:sldChg chg="setBg">
        <pc:chgData name="Moritz Baldauf" userId="d2a8e088faa3b6be" providerId="LiveId" clId="{6AF36CA8-D1C8-4C56-8110-3A0F5029C282}" dt="2024-04-22T08:22:23.936" v="9"/>
        <pc:sldMkLst>
          <pc:docMk/>
          <pc:sldMk cId="0" sldId="287"/>
        </pc:sldMkLst>
      </pc:sldChg>
      <pc:sldChg chg="setBg">
        <pc:chgData name="Moritz Baldauf" userId="d2a8e088faa3b6be" providerId="LiveId" clId="{6AF36CA8-D1C8-4C56-8110-3A0F5029C282}" dt="2024-04-22T08:22:23.936" v="9"/>
        <pc:sldMkLst>
          <pc:docMk/>
          <pc:sldMk cId="0" sldId="288"/>
        </pc:sldMkLst>
      </pc:sldChg>
      <pc:sldChg chg="setBg">
        <pc:chgData name="Moritz Baldauf" userId="d2a8e088faa3b6be" providerId="LiveId" clId="{6AF36CA8-D1C8-4C56-8110-3A0F5029C282}" dt="2024-04-22T08:22:23.936" v="9"/>
        <pc:sldMkLst>
          <pc:docMk/>
          <pc:sldMk cId="0" sldId="294"/>
        </pc:sldMkLst>
      </pc:sldChg>
      <pc:sldChg chg="setBg">
        <pc:chgData name="Moritz Baldauf" userId="d2a8e088faa3b6be" providerId="LiveId" clId="{6AF36CA8-D1C8-4C56-8110-3A0F5029C282}" dt="2024-04-22T08:22:23.936" v="9"/>
        <pc:sldMkLst>
          <pc:docMk/>
          <pc:sldMk cId="0" sldId="295"/>
        </pc:sldMkLst>
      </pc:sldChg>
      <pc:sldChg chg="setBg">
        <pc:chgData name="Moritz Baldauf" userId="d2a8e088faa3b6be" providerId="LiveId" clId="{6AF36CA8-D1C8-4C56-8110-3A0F5029C282}" dt="2024-04-22T08:22:23.936" v="9"/>
        <pc:sldMkLst>
          <pc:docMk/>
          <pc:sldMk cId="0" sldId="296"/>
        </pc:sldMkLst>
      </pc:sldChg>
      <pc:sldChg chg="setBg">
        <pc:chgData name="Moritz Baldauf" userId="d2a8e088faa3b6be" providerId="LiveId" clId="{6AF36CA8-D1C8-4C56-8110-3A0F5029C282}" dt="2024-04-22T08:22:23.936" v="9"/>
        <pc:sldMkLst>
          <pc:docMk/>
          <pc:sldMk cId="0" sldId="297"/>
        </pc:sldMkLst>
      </pc:sldChg>
      <pc:sldChg chg="setBg">
        <pc:chgData name="Moritz Baldauf" userId="d2a8e088faa3b6be" providerId="LiveId" clId="{6AF36CA8-D1C8-4C56-8110-3A0F5029C282}" dt="2024-04-22T08:22:23.936" v="9"/>
        <pc:sldMkLst>
          <pc:docMk/>
          <pc:sldMk cId="0" sldId="298"/>
        </pc:sldMkLst>
      </pc:sldChg>
      <pc:sldChg chg="setBg">
        <pc:chgData name="Moritz Baldauf" userId="d2a8e088faa3b6be" providerId="LiveId" clId="{6AF36CA8-D1C8-4C56-8110-3A0F5029C282}" dt="2024-04-22T08:22:23.936" v="9"/>
        <pc:sldMkLst>
          <pc:docMk/>
          <pc:sldMk cId="0" sldId="299"/>
        </pc:sldMkLst>
      </pc:sldChg>
      <pc:sldChg chg="setBg">
        <pc:chgData name="Moritz Baldauf" userId="d2a8e088faa3b6be" providerId="LiveId" clId="{6AF36CA8-D1C8-4C56-8110-3A0F5029C282}" dt="2024-04-22T08:22:23.936" v="9"/>
        <pc:sldMkLst>
          <pc:docMk/>
          <pc:sldMk cId="0" sldId="300"/>
        </pc:sldMkLst>
      </pc:sldChg>
      <pc:sldChg chg="setBg">
        <pc:chgData name="Moritz Baldauf" userId="d2a8e088faa3b6be" providerId="LiveId" clId="{6AF36CA8-D1C8-4C56-8110-3A0F5029C282}" dt="2024-04-22T08:22:23.936" v="9"/>
        <pc:sldMkLst>
          <pc:docMk/>
          <pc:sldMk cId="0" sldId="301"/>
        </pc:sldMkLst>
      </pc:sldChg>
      <pc:sldChg chg="addSp delSp modSp del mod">
        <pc:chgData name="Moritz Baldauf" userId="d2a8e088faa3b6be" providerId="LiveId" clId="{6AF36CA8-D1C8-4C56-8110-3A0F5029C282}" dt="2024-04-22T08:54:13.970" v="996" actId="47"/>
        <pc:sldMkLst>
          <pc:docMk/>
          <pc:sldMk cId="1217062699" sldId="303"/>
        </pc:sldMkLst>
        <pc:spChg chg="del mod">
          <ac:chgData name="Moritz Baldauf" userId="d2a8e088faa3b6be" providerId="LiveId" clId="{6AF36CA8-D1C8-4C56-8110-3A0F5029C282}" dt="2024-04-22T08:29:24.609" v="337" actId="478"/>
          <ac:spMkLst>
            <pc:docMk/>
            <pc:sldMk cId="1217062699" sldId="303"/>
            <ac:spMk id="2" creationId="{71EC67F3-AEB0-7259-757F-D4FFE1D4C793}"/>
          </ac:spMkLst>
        </pc:spChg>
        <pc:spChg chg="add mod">
          <ac:chgData name="Moritz Baldauf" userId="d2a8e088faa3b6be" providerId="LiveId" clId="{6AF36CA8-D1C8-4C56-8110-3A0F5029C282}" dt="2024-04-22T08:54:11.243" v="994" actId="21"/>
          <ac:spMkLst>
            <pc:docMk/>
            <pc:sldMk cId="1217062699" sldId="303"/>
            <ac:spMk id="3" creationId="{7ECBE2EA-BDA4-070C-D890-FDFAB38E08DB}"/>
          </ac:spMkLst>
        </pc:spChg>
        <pc:spChg chg="add del mod modVis">
          <ac:chgData name="Moritz Baldauf" userId="d2a8e088faa3b6be" providerId="LiveId" clId="{6AF36CA8-D1C8-4C56-8110-3A0F5029C282}" dt="2024-04-22T08:29:20.846" v="328"/>
          <ac:spMkLst>
            <pc:docMk/>
            <pc:sldMk cId="1217062699" sldId="303"/>
            <ac:spMk id="5" creationId="{541AE8D3-623D-EE8B-D0A8-08667C9E07B0}"/>
          </ac:spMkLst>
        </pc:spChg>
        <pc:graphicFrameChg chg="mod">
          <ac:chgData name="Moritz Baldauf" userId="d2a8e088faa3b6be" providerId="LiveId" clId="{6AF36CA8-D1C8-4C56-8110-3A0F5029C282}" dt="2024-04-22T08:29:25.104" v="341"/>
          <ac:graphicFrameMkLst>
            <pc:docMk/>
            <pc:sldMk cId="1217062699" sldId="303"/>
            <ac:graphicFrameMk id="4" creationId="{885DDB21-EE27-1E92-52DD-539E8D2DAA1C}"/>
          </ac:graphicFrameMkLst>
        </pc:graphicFrameChg>
      </pc:sldChg>
      <pc:sldChg chg="addSp delSp modSp mod">
        <pc:chgData name="Moritz Baldauf" userId="d2a8e088faa3b6be" providerId="LiveId" clId="{6AF36CA8-D1C8-4C56-8110-3A0F5029C282}" dt="2024-04-22T10:12:24.008" v="4060" actId="255"/>
        <pc:sldMkLst>
          <pc:docMk/>
          <pc:sldMk cId="3340048631" sldId="304"/>
        </pc:sldMkLst>
        <pc:spChg chg="add del mod modVis">
          <ac:chgData name="Moritz Baldauf" userId="d2a8e088faa3b6be" providerId="LiveId" clId="{6AF36CA8-D1C8-4C56-8110-3A0F5029C282}" dt="2024-04-22T08:27:13.605" v="83"/>
          <ac:spMkLst>
            <pc:docMk/>
            <pc:sldMk cId="3340048631" sldId="304"/>
            <ac:spMk id="2" creationId="{99D611B6-9A89-0669-95B1-1EADD02A4C15}"/>
          </ac:spMkLst>
        </pc:spChg>
        <pc:spChg chg="add mod">
          <ac:chgData name="Moritz Baldauf" userId="d2a8e088faa3b6be" providerId="LiveId" clId="{6AF36CA8-D1C8-4C56-8110-3A0F5029C282}" dt="2024-04-22T10:12:24.008" v="4060" actId="255"/>
          <ac:spMkLst>
            <pc:docMk/>
            <pc:sldMk cId="3340048631" sldId="304"/>
            <ac:spMk id="3" creationId="{3B9FECE5-F9BA-E961-4D17-66D7F855FB69}"/>
          </ac:spMkLst>
        </pc:spChg>
        <pc:spChg chg="mod">
          <ac:chgData name="Moritz Baldauf" userId="d2a8e088faa3b6be" providerId="LiveId" clId="{6AF36CA8-D1C8-4C56-8110-3A0F5029C282}" dt="2024-04-22T09:03:14.437" v="1283"/>
          <ac:spMkLst>
            <pc:docMk/>
            <pc:sldMk cId="3340048631" sldId="304"/>
            <ac:spMk id="5" creationId="{EE700EED-4DC7-8F43-F415-52DF59119C2E}"/>
          </ac:spMkLst>
        </pc:spChg>
        <pc:spChg chg="mod">
          <ac:chgData name="Moritz Baldauf" userId="d2a8e088faa3b6be" providerId="LiveId" clId="{6AF36CA8-D1C8-4C56-8110-3A0F5029C282}" dt="2024-04-22T09:03:14.437" v="1283"/>
          <ac:spMkLst>
            <pc:docMk/>
            <pc:sldMk cId="3340048631" sldId="304"/>
            <ac:spMk id="6" creationId="{69AC0E08-B85A-D332-3134-ADD27690F8AD}"/>
          </ac:spMkLst>
        </pc:spChg>
        <pc:spChg chg="mod">
          <ac:chgData name="Moritz Baldauf" userId="d2a8e088faa3b6be" providerId="LiveId" clId="{6AF36CA8-D1C8-4C56-8110-3A0F5029C282}" dt="2024-04-22T09:03:14.437" v="1283"/>
          <ac:spMkLst>
            <pc:docMk/>
            <pc:sldMk cId="3340048631" sldId="304"/>
            <ac:spMk id="7" creationId="{F0E02CB8-EC69-68BD-7F8F-302E614C81C5}"/>
          </ac:spMkLst>
        </pc:spChg>
        <pc:spChg chg="mod">
          <ac:chgData name="Moritz Baldauf" userId="d2a8e088faa3b6be" providerId="LiveId" clId="{6AF36CA8-D1C8-4C56-8110-3A0F5029C282}" dt="2024-04-22T09:03:14.437" v="1283"/>
          <ac:spMkLst>
            <pc:docMk/>
            <pc:sldMk cId="3340048631" sldId="304"/>
            <ac:spMk id="8" creationId="{BF0CF3B9-FE9A-3B77-F0C6-96DC3EDCD9CB}"/>
          </ac:spMkLst>
        </pc:spChg>
        <pc:spChg chg="del mod">
          <ac:chgData name="Moritz Baldauf" userId="d2a8e088faa3b6be" providerId="LiveId" clId="{6AF36CA8-D1C8-4C56-8110-3A0F5029C282}" dt="2024-04-22T08:28:27.216" v="142" actId="478"/>
          <ac:spMkLst>
            <pc:docMk/>
            <pc:sldMk cId="3340048631" sldId="304"/>
            <ac:spMk id="15" creationId="{29340A1D-4FDB-D1C6-245C-45510D59FBF0}"/>
          </ac:spMkLst>
        </pc:spChg>
        <pc:grpChg chg="add mod">
          <ac:chgData name="Moritz Baldauf" userId="d2a8e088faa3b6be" providerId="LiveId" clId="{6AF36CA8-D1C8-4C56-8110-3A0F5029C282}" dt="2024-04-22T09:03:14.437" v="1283"/>
          <ac:grpSpMkLst>
            <pc:docMk/>
            <pc:sldMk cId="3340048631" sldId="304"/>
            <ac:grpSpMk id="4" creationId="{69F1436A-17F9-0810-59AA-8DF6AB771A0C}"/>
          </ac:grpSpMkLst>
        </pc:grpChg>
        <pc:graphicFrameChg chg="mod">
          <ac:chgData name="Moritz Baldauf" userId="d2a8e088faa3b6be" providerId="LiveId" clId="{6AF36CA8-D1C8-4C56-8110-3A0F5029C282}" dt="2024-04-22T08:28:27.715" v="146"/>
          <ac:graphicFrameMkLst>
            <pc:docMk/>
            <pc:sldMk cId="3340048631" sldId="304"/>
            <ac:graphicFrameMk id="16" creationId="{4203E00B-5D0F-27EA-7896-BE755DFF650D}"/>
          </ac:graphicFrameMkLst>
        </pc:graphicFrameChg>
        <pc:picChg chg="add mod">
          <ac:chgData name="Moritz Baldauf" userId="d2a8e088faa3b6be" providerId="LiveId" clId="{6AF36CA8-D1C8-4C56-8110-3A0F5029C282}" dt="2024-04-22T09:04:52.734" v="1293"/>
          <ac:picMkLst>
            <pc:docMk/>
            <pc:sldMk cId="3340048631" sldId="304"/>
            <ac:picMk id="9" creationId="{44E887ED-8A2E-DFA3-4F25-8C91508C3F11}"/>
          </ac:picMkLst>
        </pc:picChg>
      </pc:sldChg>
      <pc:sldChg chg="addSp delSp modSp mod">
        <pc:chgData name="Moritz Baldauf" userId="d2a8e088faa3b6be" providerId="LiveId" clId="{6AF36CA8-D1C8-4C56-8110-3A0F5029C282}" dt="2024-04-22T09:54:56.948" v="3523" actId="478"/>
        <pc:sldMkLst>
          <pc:docMk/>
          <pc:sldMk cId="817516300" sldId="305"/>
        </pc:sldMkLst>
        <pc:spChg chg="add del mod modVis">
          <ac:chgData name="Moritz Baldauf" userId="d2a8e088faa3b6be" providerId="LiveId" clId="{6AF36CA8-D1C8-4C56-8110-3A0F5029C282}" dt="2024-04-22T08:27:10.828" v="57"/>
          <ac:spMkLst>
            <pc:docMk/>
            <pc:sldMk cId="817516300" sldId="305"/>
            <ac:spMk id="2" creationId="{41A08CE7-234E-CD08-D535-8876796EB343}"/>
          </ac:spMkLst>
        </pc:spChg>
        <pc:spChg chg="add del mod modVis">
          <ac:chgData name="Moritz Baldauf" userId="d2a8e088faa3b6be" providerId="LiveId" clId="{6AF36CA8-D1C8-4C56-8110-3A0F5029C282}" dt="2024-04-22T08:28:07.817" v="113"/>
          <ac:spMkLst>
            <pc:docMk/>
            <pc:sldMk cId="817516300" sldId="305"/>
            <ac:spMk id="3" creationId="{A0BE08C5-3BB7-8A0D-1D91-2F6581EF7DE2}"/>
          </ac:spMkLst>
        </pc:spChg>
        <pc:spChg chg="add mod">
          <ac:chgData name="Moritz Baldauf" userId="d2a8e088faa3b6be" providerId="LiveId" clId="{6AF36CA8-D1C8-4C56-8110-3A0F5029C282}" dt="2024-04-22T08:58:23.371" v="1221"/>
          <ac:spMkLst>
            <pc:docMk/>
            <pc:sldMk cId="817516300" sldId="305"/>
            <ac:spMk id="4" creationId="{8D1F4998-B6E2-45C5-38AC-858275E0813C}"/>
          </ac:spMkLst>
        </pc:spChg>
        <pc:spChg chg="add del mod">
          <ac:chgData name="Moritz Baldauf" userId="d2a8e088faa3b6be" providerId="LiveId" clId="{6AF36CA8-D1C8-4C56-8110-3A0F5029C282}" dt="2024-04-22T09:54:56.948" v="3523" actId="478"/>
          <ac:spMkLst>
            <pc:docMk/>
            <pc:sldMk cId="817516300" sldId="305"/>
            <ac:spMk id="5" creationId="{D4CED141-3FD3-31C1-6956-E75290ACA92D}"/>
          </ac:spMkLst>
        </pc:spChg>
        <pc:spChg chg="mod">
          <ac:chgData name="Moritz Baldauf" userId="d2a8e088faa3b6be" providerId="LiveId" clId="{6AF36CA8-D1C8-4C56-8110-3A0F5029C282}" dt="2024-04-22T09:03:02.229" v="1282" actId="207"/>
          <ac:spMkLst>
            <pc:docMk/>
            <pc:sldMk cId="817516300" sldId="305"/>
            <ac:spMk id="7" creationId="{7F513D93-2CF0-0D3B-B894-FA8781D73762}"/>
          </ac:spMkLst>
        </pc:spChg>
        <pc:spChg chg="mod">
          <ac:chgData name="Moritz Baldauf" userId="d2a8e088faa3b6be" providerId="LiveId" clId="{6AF36CA8-D1C8-4C56-8110-3A0F5029C282}" dt="2024-04-22T09:03:02.229" v="1282" actId="207"/>
          <ac:spMkLst>
            <pc:docMk/>
            <pc:sldMk cId="817516300" sldId="305"/>
            <ac:spMk id="8" creationId="{7C63D60C-20A1-0EBB-E44B-A6BBB9A7ADF5}"/>
          </ac:spMkLst>
        </pc:spChg>
        <pc:spChg chg="mod">
          <ac:chgData name="Moritz Baldauf" userId="d2a8e088faa3b6be" providerId="LiveId" clId="{6AF36CA8-D1C8-4C56-8110-3A0F5029C282}" dt="2024-04-22T09:03:02.229" v="1282" actId="207"/>
          <ac:spMkLst>
            <pc:docMk/>
            <pc:sldMk cId="817516300" sldId="305"/>
            <ac:spMk id="9" creationId="{0EA38B50-3F78-8531-65F0-96902055C20C}"/>
          </ac:spMkLst>
        </pc:spChg>
        <pc:spChg chg="mod">
          <ac:chgData name="Moritz Baldauf" userId="d2a8e088faa3b6be" providerId="LiveId" clId="{6AF36CA8-D1C8-4C56-8110-3A0F5029C282}" dt="2024-04-22T09:03:02.229" v="1282" actId="207"/>
          <ac:spMkLst>
            <pc:docMk/>
            <pc:sldMk cId="817516300" sldId="305"/>
            <ac:spMk id="10" creationId="{6DCE48C0-68CD-62C6-7326-80B61CBD38B3}"/>
          </ac:spMkLst>
        </pc:spChg>
        <pc:spChg chg="mod">
          <ac:chgData name="Moritz Baldauf" userId="d2a8e088faa3b6be" providerId="LiveId" clId="{6AF36CA8-D1C8-4C56-8110-3A0F5029C282}" dt="2024-04-22T08:28:19.554" v="126" actId="1076"/>
          <ac:spMkLst>
            <pc:docMk/>
            <pc:sldMk cId="817516300" sldId="305"/>
            <ac:spMk id="15" creationId="{1A4CA57F-B7AD-4757-3641-3895645126AE}"/>
          </ac:spMkLst>
        </pc:spChg>
        <pc:grpChg chg="add mod">
          <ac:chgData name="Moritz Baldauf" userId="d2a8e088faa3b6be" providerId="LiveId" clId="{6AF36CA8-D1C8-4C56-8110-3A0F5029C282}" dt="2024-04-22T09:03:02.229" v="1282" actId="207"/>
          <ac:grpSpMkLst>
            <pc:docMk/>
            <pc:sldMk cId="817516300" sldId="305"/>
            <ac:grpSpMk id="6" creationId="{FD9787EB-B510-F154-0A38-755112CF5D13}"/>
          </ac:grpSpMkLst>
        </pc:grpChg>
        <pc:graphicFrameChg chg="mod">
          <ac:chgData name="Moritz Baldauf" userId="d2a8e088faa3b6be" providerId="LiveId" clId="{6AF36CA8-D1C8-4C56-8110-3A0F5029C282}" dt="2024-04-22T08:28:19.575" v="128"/>
          <ac:graphicFrameMkLst>
            <pc:docMk/>
            <pc:sldMk cId="817516300" sldId="305"/>
            <ac:graphicFrameMk id="16" creationId="{B717AB91-800D-E5AF-7DCF-9B23FFA10095}"/>
          </ac:graphicFrameMkLst>
        </pc:graphicFrameChg>
        <pc:picChg chg="add mod">
          <ac:chgData name="Moritz Baldauf" userId="d2a8e088faa3b6be" providerId="LiveId" clId="{6AF36CA8-D1C8-4C56-8110-3A0F5029C282}" dt="2024-04-22T09:04:47.448" v="1291" actId="1076"/>
          <ac:picMkLst>
            <pc:docMk/>
            <pc:sldMk cId="817516300" sldId="305"/>
            <ac:picMk id="1026" creationId="{729E3C65-3FC8-A3F0-A8B8-934CF25776BD}"/>
          </ac:picMkLst>
        </pc:picChg>
      </pc:sldChg>
      <pc:sldChg chg="addSp delSp modSp del mod">
        <pc:chgData name="Moritz Baldauf" userId="d2a8e088faa3b6be" providerId="LiveId" clId="{6AF36CA8-D1C8-4C56-8110-3A0F5029C282}" dt="2024-04-22T08:53:33.010" v="977" actId="47"/>
        <pc:sldMkLst>
          <pc:docMk/>
          <pc:sldMk cId="2474176989" sldId="306"/>
        </pc:sldMkLst>
        <pc:spChg chg="del mod">
          <ac:chgData name="Moritz Baldauf" userId="d2a8e088faa3b6be" providerId="LiveId" clId="{6AF36CA8-D1C8-4C56-8110-3A0F5029C282}" dt="2024-04-22T08:28:37.922" v="181" actId="478"/>
          <ac:spMkLst>
            <pc:docMk/>
            <pc:sldMk cId="2474176989" sldId="306"/>
            <ac:spMk id="2" creationId="{B503D8D4-A57D-1A6B-A877-240D15CC80BD}"/>
          </ac:spMkLst>
        </pc:spChg>
        <pc:spChg chg="add del mod modVis">
          <ac:chgData name="Moritz Baldauf" userId="d2a8e088faa3b6be" providerId="LiveId" clId="{6AF36CA8-D1C8-4C56-8110-3A0F5029C282}" dt="2024-04-22T08:28:32.826" v="171"/>
          <ac:spMkLst>
            <pc:docMk/>
            <pc:sldMk cId="2474176989" sldId="306"/>
            <ac:spMk id="4" creationId="{91C06C3F-4CB5-CFD6-3D67-D389BBCA24E4}"/>
          </ac:spMkLst>
        </pc:spChg>
        <pc:spChg chg="add mod">
          <ac:chgData name="Moritz Baldauf" userId="d2a8e088faa3b6be" providerId="LiveId" clId="{6AF36CA8-D1C8-4C56-8110-3A0F5029C282}" dt="2024-04-22T08:53:29.277" v="975" actId="21"/>
          <ac:spMkLst>
            <pc:docMk/>
            <pc:sldMk cId="2474176989" sldId="306"/>
            <ac:spMk id="5" creationId="{FAFA62A7-F39D-6BA2-0DE6-98BBAB2790DF}"/>
          </ac:spMkLst>
        </pc:spChg>
        <pc:graphicFrameChg chg="mod">
          <ac:chgData name="Moritz Baldauf" userId="d2a8e088faa3b6be" providerId="LiveId" clId="{6AF36CA8-D1C8-4C56-8110-3A0F5029C282}" dt="2024-04-22T08:28:38.419" v="185"/>
          <ac:graphicFrameMkLst>
            <pc:docMk/>
            <pc:sldMk cId="2474176989" sldId="306"/>
            <ac:graphicFrameMk id="3" creationId="{73A8F91F-6D55-643F-983C-2E726EA06106}"/>
          </ac:graphicFrameMkLst>
        </pc:graphicFrameChg>
      </pc:sldChg>
      <pc:sldChg chg="addSp delSp modSp del mod">
        <pc:chgData name="Moritz Baldauf" userId="d2a8e088faa3b6be" providerId="LiveId" clId="{6AF36CA8-D1C8-4C56-8110-3A0F5029C282}" dt="2024-04-22T08:53:40.348" v="981" actId="47"/>
        <pc:sldMkLst>
          <pc:docMk/>
          <pc:sldMk cId="3838021037" sldId="307"/>
        </pc:sldMkLst>
        <pc:spChg chg="del mod">
          <ac:chgData name="Moritz Baldauf" userId="d2a8e088faa3b6be" providerId="LiveId" clId="{6AF36CA8-D1C8-4C56-8110-3A0F5029C282}" dt="2024-04-22T08:28:47.906" v="220" actId="478"/>
          <ac:spMkLst>
            <pc:docMk/>
            <pc:sldMk cId="3838021037" sldId="307"/>
            <ac:spMk id="2" creationId="{71EC67F3-AEB0-7259-757F-D4FFE1D4C793}"/>
          </ac:spMkLst>
        </pc:spChg>
        <pc:spChg chg="add mod">
          <ac:chgData name="Moritz Baldauf" userId="d2a8e088faa3b6be" providerId="LiveId" clId="{6AF36CA8-D1C8-4C56-8110-3A0F5029C282}" dt="2024-04-22T08:53:37.467" v="979" actId="21"/>
          <ac:spMkLst>
            <pc:docMk/>
            <pc:sldMk cId="3838021037" sldId="307"/>
            <ac:spMk id="3" creationId="{49075267-CA42-CBE5-2859-5251DCCBC870}"/>
          </ac:spMkLst>
        </pc:spChg>
        <pc:spChg chg="add del mod modVis">
          <ac:chgData name="Moritz Baldauf" userId="d2a8e088faa3b6be" providerId="LiveId" clId="{6AF36CA8-D1C8-4C56-8110-3A0F5029C282}" dt="2024-04-22T08:28:43.229" v="211"/>
          <ac:spMkLst>
            <pc:docMk/>
            <pc:sldMk cId="3838021037" sldId="307"/>
            <ac:spMk id="5" creationId="{25BCB21F-3D42-EA84-16FB-96E3B47A3CFF}"/>
          </ac:spMkLst>
        </pc:spChg>
        <pc:graphicFrameChg chg="mod">
          <ac:chgData name="Moritz Baldauf" userId="d2a8e088faa3b6be" providerId="LiveId" clId="{6AF36CA8-D1C8-4C56-8110-3A0F5029C282}" dt="2024-04-22T08:28:48.401" v="224"/>
          <ac:graphicFrameMkLst>
            <pc:docMk/>
            <pc:sldMk cId="3838021037" sldId="307"/>
            <ac:graphicFrameMk id="4" creationId="{54F5D4B8-54F1-29E1-999F-342F2D76463E}"/>
          </ac:graphicFrameMkLst>
        </pc:graphicFrameChg>
      </pc:sldChg>
      <pc:sldChg chg="addSp delSp modSp del mod">
        <pc:chgData name="Moritz Baldauf" userId="d2a8e088faa3b6be" providerId="LiveId" clId="{6AF36CA8-D1C8-4C56-8110-3A0F5029C282}" dt="2024-04-22T08:53:56.799" v="989" actId="47"/>
        <pc:sldMkLst>
          <pc:docMk/>
          <pc:sldMk cId="2467432408" sldId="308"/>
        </pc:sldMkLst>
        <pc:spChg chg="del mod">
          <ac:chgData name="Moritz Baldauf" userId="d2a8e088faa3b6be" providerId="LiveId" clId="{6AF36CA8-D1C8-4C56-8110-3A0F5029C282}" dt="2024-04-22T08:28:59.251" v="259" actId="478"/>
          <ac:spMkLst>
            <pc:docMk/>
            <pc:sldMk cId="2467432408" sldId="308"/>
            <ac:spMk id="2" creationId="{ECF3210B-DDCC-EC73-D0C4-4BA4CEE76BC4}"/>
          </ac:spMkLst>
        </pc:spChg>
        <pc:spChg chg="add mod ord">
          <ac:chgData name="Moritz Baldauf" userId="d2a8e088faa3b6be" providerId="LiveId" clId="{6AF36CA8-D1C8-4C56-8110-3A0F5029C282}" dt="2024-04-22T08:53:49.541" v="985" actId="21"/>
          <ac:spMkLst>
            <pc:docMk/>
            <pc:sldMk cId="2467432408" sldId="308"/>
            <ac:spMk id="6" creationId="{11ADBBE1-BA49-4799-B675-FDCB00789611}"/>
          </ac:spMkLst>
        </pc:spChg>
        <pc:spChg chg="add del mod modVis">
          <ac:chgData name="Moritz Baldauf" userId="d2a8e088faa3b6be" providerId="LiveId" clId="{6AF36CA8-D1C8-4C56-8110-3A0F5029C282}" dt="2024-04-22T08:28:55.144" v="250"/>
          <ac:spMkLst>
            <pc:docMk/>
            <pc:sldMk cId="2467432408" sldId="308"/>
            <ac:spMk id="7" creationId="{3F913599-1FC4-878F-FC04-E3980D3BF6EC}"/>
          </ac:spMkLst>
        </pc:spChg>
        <pc:spChg chg="add mod">
          <ac:chgData name="Moritz Baldauf" userId="d2a8e088faa3b6be" providerId="LiveId" clId="{6AF36CA8-D1C8-4C56-8110-3A0F5029C282}" dt="2024-04-22T08:39:10.921" v="642" actId="164"/>
          <ac:spMkLst>
            <pc:docMk/>
            <pc:sldMk cId="2467432408" sldId="308"/>
            <ac:spMk id="8" creationId="{93BBD1FA-B270-E790-9A95-CFDA97EA47A2}"/>
          </ac:spMkLst>
        </pc:spChg>
        <pc:spChg chg="add mod">
          <ac:chgData name="Moritz Baldauf" userId="d2a8e088faa3b6be" providerId="LiveId" clId="{6AF36CA8-D1C8-4C56-8110-3A0F5029C282}" dt="2024-04-22T08:39:10.921" v="642" actId="164"/>
          <ac:spMkLst>
            <pc:docMk/>
            <pc:sldMk cId="2467432408" sldId="308"/>
            <ac:spMk id="9" creationId="{7BC7463B-9C72-E5EB-477D-25CDB93366B2}"/>
          </ac:spMkLst>
        </pc:spChg>
        <pc:spChg chg="add mod">
          <ac:chgData name="Moritz Baldauf" userId="d2a8e088faa3b6be" providerId="LiveId" clId="{6AF36CA8-D1C8-4C56-8110-3A0F5029C282}" dt="2024-04-22T08:39:10.921" v="642" actId="164"/>
          <ac:spMkLst>
            <pc:docMk/>
            <pc:sldMk cId="2467432408" sldId="308"/>
            <ac:spMk id="10" creationId="{F0CE823A-864A-1AA1-E4E0-DC8FB6F5EBFC}"/>
          </ac:spMkLst>
        </pc:spChg>
        <pc:spChg chg="add mod">
          <ac:chgData name="Moritz Baldauf" userId="d2a8e088faa3b6be" providerId="LiveId" clId="{6AF36CA8-D1C8-4C56-8110-3A0F5029C282}" dt="2024-04-22T08:39:10.921" v="642" actId="164"/>
          <ac:spMkLst>
            <pc:docMk/>
            <pc:sldMk cId="2467432408" sldId="308"/>
            <ac:spMk id="11" creationId="{DD5CAC0E-D735-7D13-73F8-1A74E8DB3C4D}"/>
          </ac:spMkLst>
        </pc:spChg>
        <pc:grpChg chg="add del mod ord">
          <ac:chgData name="Moritz Baldauf" userId="d2a8e088faa3b6be" providerId="LiveId" clId="{6AF36CA8-D1C8-4C56-8110-3A0F5029C282}" dt="2024-04-22T08:53:46.524" v="983" actId="21"/>
          <ac:grpSpMkLst>
            <pc:docMk/>
            <pc:sldMk cId="2467432408" sldId="308"/>
            <ac:grpSpMk id="12" creationId="{4E0DAD4F-43A9-7005-2A79-B877CE80EDAD}"/>
          </ac:grpSpMkLst>
        </pc:grpChg>
        <pc:graphicFrameChg chg="mod">
          <ac:chgData name="Moritz Baldauf" userId="d2a8e088faa3b6be" providerId="LiveId" clId="{6AF36CA8-D1C8-4C56-8110-3A0F5029C282}" dt="2024-04-22T08:40:03.509" v="668"/>
          <ac:graphicFrameMkLst>
            <pc:docMk/>
            <pc:sldMk cId="2467432408" sldId="308"/>
            <ac:graphicFrameMk id="4" creationId="{12589276-8293-4A0D-2689-694595E60939}"/>
          </ac:graphicFrameMkLst>
        </pc:graphicFrameChg>
        <pc:picChg chg="add mod modCrop">
          <ac:chgData name="Moritz Baldauf" userId="d2a8e088faa3b6be" providerId="LiveId" clId="{6AF36CA8-D1C8-4C56-8110-3A0F5029C282}" dt="2024-04-22T08:39:57.077" v="658" actId="1076"/>
          <ac:picMkLst>
            <pc:docMk/>
            <pc:sldMk cId="2467432408" sldId="308"/>
            <ac:picMk id="5" creationId="{3FECE666-CFAF-9869-C894-8E3E66CB1D1F}"/>
          </ac:picMkLst>
        </pc:picChg>
        <pc:picChg chg="add del mod ord">
          <ac:chgData name="Moritz Baldauf" userId="d2a8e088faa3b6be" providerId="LiveId" clId="{6AF36CA8-D1C8-4C56-8110-3A0F5029C282}" dt="2024-04-22T08:53:46.524" v="983" actId="21"/>
          <ac:picMkLst>
            <pc:docMk/>
            <pc:sldMk cId="2467432408" sldId="308"/>
            <ac:picMk id="14" creationId="{A25F9ABF-0508-099B-FFC1-2398D4F48AC8}"/>
          </ac:picMkLst>
        </pc:picChg>
        <pc:picChg chg="add del mod">
          <ac:chgData name="Moritz Baldauf" userId="d2a8e088faa3b6be" providerId="LiveId" clId="{6AF36CA8-D1C8-4C56-8110-3A0F5029C282}" dt="2024-04-22T08:53:46.524" v="983" actId="21"/>
          <ac:picMkLst>
            <pc:docMk/>
            <pc:sldMk cId="2467432408" sldId="308"/>
            <ac:picMk id="16" creationId="{9B25E45B-7158-9B88-9DEF-51124512406D}"/>
          </ac:picMkLst>
        </pc:picChg>
        <pc:cxnChg chg="add mod">
          <ac:chgData name="Moritz Baldauf" userId="d2a8e088faa3b6be" providerId="LiveId" clId="{6AF36CA8-D1C8-4C56-8110-3A0F5029C282}" dt="2024-04-22T08:51:43.384" v="887" actId="1036"/>
          <ac:cxnSpMkLst>
            <pc:docMk/>
            <pc:sldMk cId="2467432408" sldId="308"/>
            <ac:cxnSpMk id="18" creationId="{E28B8D9E-1342-7868-7F22-05E1EBD3E974}"/>
          </ac:cxnSpMkLst>
        </pc:cxnChg>
      </pc:sldChg>
      <pc:sldChg chg="addSp delSp modSp del mod">
        <pc:chgData name="Moritz Baldauf" userId="d2a8e088faa3b6be" providerId="LiveId" clId="{6AF36CA8-D1C8-4C56-8110-3A0F5029C282}" dt="2024-04-22T08:54:21.879" v="997" actId="47"/>
        <pc:sldMkLst>
          <pc:docMk/>
          <pc:sldMk cId="1954829756" sldId="309"/>
        </pc:sldMkLst>
        <pc:spChg chg="del mod">
          <ac:chgData name="Moritz Baldauf" userId="d2a8e088faa3b6be" providerId="LiveId" clId="{6AF36CA8-D1C8-4C56-8110-3A0F5029C282}" dt="2024-04-22T08:29:13.465" v="298" actId="478"/>
          <ac:spMkLst>
            <pc:docMk/>
            <pc:sldMk cId="1954829756" sldId="309"/>
            <ac:spMk id="2" creationId="{3BC57DA4-3C07-D3EC-D148-564527B3E364}"/>
          </ac:spMkLst>
        </pc:spChg>
        <pc:spChg chg="add mod">
          <ac:chgData name="Moritz Baldauf" userId="d2a8e088faa3b6be" providerId="LiveId" clId="{6AF36CA8-D1C8-4C56-8110-3A0F5029C282}" dt="2024-04-22T08:54:02.636" v="991" actId="21"/>
          <ac:spMkLst>
            <pc:docMk/>
            <pc:sldMk cId="1954829756" sldId="309"/>
            <ac:spMk id="3" creationId="{BDCBB295-F348-96DB-75FC-4B668A2482C0}"/>
          </ac:spMkLst>
        </pc:spChg>
        <pc:spChg chg="add del mod modVis">
          <ac:chgData name="Moritz Baldauf" userId="d2a8e088faa3b6be" providerId="LiveId" clId="{6AF36CA8-D1C8-4C56-8110-3A0F5029C282}" dt="2024-04-22T08:29:08.921" v="289"/>
          <ac:spMkLst>
            <pc:docMk/>
            <pc:sldMk cId="1954829756" sldId="309"/>
            <ac:spMk id="5" creationId="{94398747-AED2-24E0-5394-6C0CE0DF84BE}"/>
          </ac:spMkLst>
        </pc:spChg>
        <pc:graphicFrameChg chg="mod">
          <ac:chgData name="Moritz Baldauf" userId="d2a8e088faa3b6be" providerId="LiveId" clId="{6AF36CA8-D1C8-4C56-8110-3A0F5029C282}" dt="2024-04-22T08:29:13.965" v="302"/>
          <ac:graphicFrameMkLst>
            <pc:docMk/>
            <pc:sldMk cId="1954829756" sldId="309"/>
            <ac:graphicFrameMk id="4" creationId="{59322D95-FBFC-9442-E7AE-26EAD74D5560}"/>
          </ac:graphicFrameMkLst>
        </pc:graphicFrameChg>
      </pc:sldChg>
      <pc:sldChg chg="addSp delSp modSp add mod setBg">
        <pc:chgData name="Moritz Baldauf" userId="d2a8e088faa3b6be" providerId="LiveId" clId="{6AF36CA8-D1C8-4C56-8110-3A0F5029C282}" dt="2024-04-22T08:57:05.730" v="1213" actId="12788"/>
        <pc:sldMkLst>
          <pc:docMk/>
          <pc:sldMk cId="0" sldId="310"/>
        </pc:sldMkLst>
        <pc:spChg chg="mod">
          <ac:chgData name="Moritz Baldauf" userId="d2a8e088faa3b6be" providerId="LiveId" clId="{6AF36CA8-D1C8-4C56-8110-3A0F5029C282}" dt="2024-04-22T08:55:49.833" v="1078"/>
          <ac:spMkLst>
            <pc:docMk/>
            <pc:sldMk cId="0" sldId="310"/>
            <ac:spMk id="4" creationId="{7B34A60F-C14E-96F5-6A35-8FF180149B2B}"/>
          </ac:spMkLst>
        </pc:spChg>
        <pc:spChg chg="mod">
          <ac:chgData name="Moritz Baldauf" userId="d2a8e088faa3b6be" providerId="LiveId" clId="{6AF36CA8-D1C8-4C56-8110-3A0F5029C282}" dt="2024-04-22T08:55:49.833" v="1078"/>
          <ac:spMkLst>
            <pc:docMk/>
            <pc:sldMk cId="0" sldId="310"/>
            <ac:spMk id="6" creationId="{648D7CF8-9357-F308-7083-81BC2181E8C6}"/>
          </ac:spMkLst>
        </pc:spChg>
        <pc:spChg chg="mod">
          <ac:chgData name="Moritz Baldauf" userId="d2a8e088faa3b6be" providerId="LiveId" clId="{6AF36CA8-D1C8-4C56-8110-3A0F5029C282}" dt="2024-04-22T08:55:49.833" v="1078"/>
          <ac:spMkLst>
            <pc:docMk/>
            <pc:sldMk cId="0" sldId="310"/>
            <ac:spMk id="7" creationId="{BD3BAC96-6E69-0E0C-F065-E356702171CF}"/>
          </ac:spMkLst>
        </pc:spChg>
        <pc:spChg chg="mod">
          <ac:chgData name="Moritz Baldauf" userId="d2a8e088faa3b6be" providerId="LiveId" clId="{6AF36CA8-D1C8-4C56-8110-3A0F5029C282}" dt="2024-04-22T08:55:49.833" v="1078"/>
          <ac:spMkLst>
            <pc:docMk/>
            <pc:sldMk cId="0" sldId="310"/>
            <ac:spMk id="8" creationId="{8CB49D3B-5AE0-2F4A-14F0-B753F0F345F0}"/>
          </ac:spMkLst>
        </pc:spChg>
        <pc:spChg chg="mod">
          <ac:chgData name="Moritz Baldauf" userId="d2a8e088faa3b6be" providerId="LiveId" clId="{6AF36CA8-D1C8-4C56-8110-3A0F5029C282}" dt="2024-04-22T08:55:49.833" v="1078"/>
          <ac:spMkLst>
            <pc:docMk/>
            <pc:sldMk cId="0" sldId="310"/>
            <ac:spMk id="9" creationId="{DC556717-E6A1-B526-C929-832A4F7474FF}"/>
          </ac:spMkLst>
        </pc:spChg>
        <pc:spChg chg="mod">
          <ac:chgData name="Moritz Baldauf" userId="d2a8e088faa3b6be" providerId="LiveId" clId="{6AF36CA8-D1C8-4C56-8110-3A0F5029C282}" dt="2024-04-22T08:55:49.833" v="1078"/>
          <ac:spMkLst>
            <pc:docMk/>
            <pc:sldMk cId="0" sldId="310"/>
            <ac:spMk id="10" creationId="{DED0CA8C-578B-FABA-6076-B33A9D7CE4AA}"/>
          </ac:spMkLst>
        </pc:spChg>
        <pc:spChg chg="mod">
          <ac:chgData name="Moritz Baldauf" userId="d2a8e088faa3b6be" providerId="LiveId" clId="{6AF36CA8-D1C8-4C56-8110-3A0F5029C282}" dt="2024-04-22T08:55:49.833" v="1078"/>
          <ac:spMkLst>
            <pc:docMk/>
            <pc:sldMk cId="0" sldId="310"/>
            <ac:spMk id="11" creationId="{E6ED5529-8B1F-883D-25B6-3FCA83EB1B3D}"/>
          </ac:spMkLst>
        </pc:spChg>
        <pc:spChg chg="mod">
          <ac:chgData name="Moritz Baldauf" userId="d2a8e088faa3b6be" providerId="LiveId" clId="{6AF36CA8-D1C8-4C56-8110-3A0F5029C282}" dt="2024-04-22T08:55:49.833" v="1078"/>
          <ac:spMkLst>
            <pc:docMk/>
            <pc:sldMk cId="0" sldId="310"/>
            <ac:spMk id="12" creationId="{DF84B156-30A6-9B78-23E8-2219A9E61FC7}"/>
          </ac:spMkLst>
        </pc:spChg>
        <pc:spChg chg="mod">
          <ac:chgData name="Moritz Baldauf" userId="d2a8e088faa3b6be" providerId="LiveId" clId="{6AF36CA8-D1C8-4C56-8110-3A0F5029C282}" dt="2024-04-22T08:55:49.833" v="1078"/>
          <ac:spMkLst>
            <pc:docMk/>
            <pc:sldMk cId="0" sldId="310"/>
            <ac:spMk id="13" creationId="{3E634902-BDD7-E46F-62AD-A110D10FB66D}"/>
          </ac:spMkLst>
        </pc:spChg>
        <pc:spChg chg="mod">
          <ac:chgData name="Moritz Baldauf" userId="d2a8e088faa3b6be" providerId="LiveId" clId="{6AF36CA8-D1C8-4C56-8110-3A0F5029C282}" dt="2024-04-22T08:55:49.833" v="1078"/>
          <ac:spMkLst>
            <pc:docMk/>
            <pc:sldMk cId="0" sldId="310"/>
            <ac:spMk id="14" creationId="{02704872-450A-ECEB-CA66-114D5BC1B116}"/>
          </ac:spMkLst>
        </pc:spChg>
        <pc:spChg chg="mod">
          <ac:chgData name="Moritz Baldauf" userId="d2a8e088faa3b6be" providerId="LiveId" clId="{6AF36CA8-D1C8-4C56-8110-3A0F5029C282}" dt="2024-04-22T08:55:49.833" v="1078"/>
          <ac:spMkLst>
            <pc:docMk/>
            <pc:sldMk cId="0" sldId="310"/>
            <ac:spMk id="15" creationId="{C175C053-5DAD-3E1F-F426-A280880BF3C6}"/>
          </ac:spMkLst>
        </pc:spChg>
        <pc:spChg chg="mod">
          <ac:chgData name="Moritz Baldauf" userId="d2a8e088faa3b6be" providerId="LiveId" clId="{6AF36CA8-D1C8-4C56-8110-3A0F5029C282}" dt="2024-04-22T08:55:49.833" v="1078"/>
          <ac:spMkLst>
            <pc:docMk/>
            <pc:sldMk cId="0" sldId="310"/>
            <ac:spMk id="16" creationId="{A3B9C595-3B15-728E-7E4D-187D7B645F53}"/>
          </ac:spMkLst>
        </pc:spChg>
        <pc:spChg chg="mod">
          <ac:chgData name="Moritz Baldauf" userId="d2a8e088faa3b6be" providerId="LiveId" clId="{6AF36CA8-D1C8-4C56-8110-3A0F5029C282}" dt="2024-04-22T08:55:49.833" v="1078"/>
          <ac:spMkLst>
            <pc:docMk/>
            <pc:sldMk cId="0" sldId="310"/>
            <ac:spMk id="17" creationId="{81EFF430-7999-3151-7734-C14C992E4CC9}"/>
          </ac:spMkLst>
        </pc:spChg>
        <pc:spChg chg="mod">
          <ac:chgData name="Moritz Baldauf" userId="d2a8e088faa3b6be" providerId="LiveId" clId="{6AF36CA8-D1C8-4C56-8110-3A0F5029C282}" dt="2024-04-22T08:55:49.833" v="1078"/>
          <ac:spMkLst>
            <pc:docMk/>
            <pc:sldMk cId="0" sldId="310"/>
            <ac:spMk id="18" creationId="{7B349AD6-133B-E11E-7B56-30EB971B0139}"/>
          </ac:spMkLst>
        </pc:spChg>
        <pc:spChg chg="mod">
          <ac:chgData name="Moritz Baldauf" userId="d2a8e088faa3b6be" providerId="LiveId" clId="{6AF36CA8-D1C8-4C56-8110-3A0F5029C282}" dt="2024-04-22T08:55:49.833" v="1078"/>
          <ac:spMkLst>
            <pc:docMk/>
            <pc:sldMk cId="0" sldId="310"/>
            <ac:spMk id="19" creationId="{6F61BCF1-A4A6-4D21-72BE-05F481B24328}"/>
          </ac:spMkLst>
        </pc:spChg>
        <pc:spChg chg="mod">
          <ac:chgData name="Moritz Baldauf" userId="d2a8e088faa3b6be" providerId="LiveId" clId="{6AF36CA8-D1C8-4C56-8110-3A0F5029C282}" dt="2024-04-22T08:55:49.833" v="1078"/>
          <ac:spMkLst>
            <pc:docMk/>
            <pc:sldMk cId="0" sldId="310"/>
            <ac:spMk id="20" creationId="{D5D3C467-35E2-C8F9-58F3-27426A2FC6BC}"/>
          </ac:spMkLst>
        </pc:spChg>
        <pc:spChg chg="mod">
          <ac:chgData name="Moritz Baldauf" userId="d2a8e088faa3b6be" providerId="LiveId" clId="{6AF36CA8-D1C8-4C56-8110-3A0F5029C282}" dt="2024-04-22T08:55:49.833" v="1078"/>
          <ac:spMkLst>
            <pc:docMk/>
            <pc:sldMk cId="0" sldId="310"/>
            <ac:spMk id="21" creationId="{354D5C9E-FE8A-C199-9DA1-F2428D3F66D6}"/>
          </ac:spMkLst>
        </pc:spChg>
        <pc:spChg chg="mod">
          <ac:chgData name="Moritz Baldauf" userId="d2a8e088faa3b6be" providerId="LiveId" clId="{6AF36CA8-D1C8-4C56-8110-3A0F5029C282}" dt="2024-04-22T08:55:49.833" v="1078"/>
          <ac:spMkLst>
            <pc:docMk/>
            <pc:sldMk cId="0" sldId="310"/>
            <ac:spMk id="22" creationId="{9A2E0E3E-DE76-DC4B-8BC8-6D1699E0275E}"/>
          </ac:spMkLst>
        </pc:spChg>
        <pc:spChg chg="mod">
          <ac:chgData name="Moritz Baldauf" userId="d2a8e088faa3b6be" providerId="LiveId" clId="{6AF36CA8-D1C8-4C56-8110-3A0F5029C282}" dt="2024-04-22T08:55:49.833" v="1078"/>
          <ac:spMkLst>
            <pc:docMk/>
            <pc:sldMk cId="0" sldId="310"/>
            <ac:spMk id="23" creationId="{7E02943C-917A-1EB4-AE82-5E243A9B12CC}"/>
          </ac:spMkLst>
        </pc:spChg>
        <pc:spChg chg="mod">
          <ac:chgData name="Moritz Baldauf" userId="d2a8e088faa3b6be" providerId="LiveId" clId="{6AF36CA8-D1C8-4C56-8110-3A0F5029C282}" dt="2024-04-22T08:55:49.833" v="1078"/>
          <ac:spMkLst>
            <pc:docMk/>
            <pc:sldMk cId="0" sldId="310"/>
            <ac:spMk id="24" creationId="{36167455-5152-DC14-C21D-C25BEAAE98DD}"/>
          </ac:spMkLst>
        </pc:spChg>
        <pc:spChg chg="mod">
          <ac:chgData name="Moritz Baldauf" userId="d2a8e088faa3b6be" providerId="LiveId" clId="{6AF36CA8-D1C8-4C56-8110-3A0F5029C282}" dt="2024-04-22T08:55:49.833" v="1078"/>
          <ac:spMkLst>
            <pc:docMk/>
            <pc:sldMk cId="0" sldId="310"/>
            <ac:spMk id="25" creationId="{CF0DD246-EBF2-8EFF-2C6C-BFB93511E574}"/>
          </ac:spMkLst>
        </pc:spChg>
        <pc:spChg chg="mod">
          <ac:chgData name="Moritz Baldauf" userId="d2a8e088faa3b6be" providerId="LiveId" clId="{6AF36CA8-D1C8-4C56-8110-3A0F5029C282}" dt="2024-04-22T08:55:49.833" v="1078"/>
          <ac:spMkLst>
            <pc:docMk/>
            <pc:sldMk cId="0" sldId="310"/>
            <ac:spMk id="26" creationId="{1574DA70-16B2-D4E8-3982-7B2C6646B85F}"/>
          </ac:spMkLst>
        </pc:spChg>
        <pc:spChg chg="mod">
          <ac:chgData name="Moritz Baldauf" userId="d2a8e088faa3b6be" providerId="LiveId" clId="{6AF36CA8-D1C8-4C56-8110-3A0F5029C282}" dt="2024-04-22T08:55:49.833" v="1078"/>
          <ac:spMkLst>
            <pc:docMk/>
            <pc:sldMk cId="0" sldId="310"/>
            <ac:spMk id="27" creationId="{A20C0BA0-2D3A-6DF5-35A6-F3667202A970}"/>
          </ac:spMkLst>
        </pc:spChg>
        <pc:spChg chg="mod">
          <ac:chgData name="Moritz Baldauf" userId="d2a8e088faa3b6be" providerId="LiveId" clId="{6AF36CA8-D1C8-4C56-8110-3A0F5029C282}" dt="2024-04-22T08:55:49.833" v="1078"/>
          <ac:spMkLst>
            <pc:docMk/>
            <pc:sldMk cId="0" sldId="310"/>
            <ac:spMk id="28" creationId="{2C666D76-FD03-7CA4-3E75-43831C8803EF}"/>
          </ac:spMkLst>
        </pc:spChg>
        <pc:spChg chg="mod">
          <ac:chgData name="Moritz Baldauf" userId="d2a8e088faa3b6be" providerId="LiveId" clId="{6AF36CA8-D1C8-4C56-8110-3A0F5029C282}" dt="2024-04-22T08:55:49.833" v="1078"/>
          <ac:spMkLst>
            <pc:docMk/>
            <pc:sldMk cId="0" sldId="310"/>
            <ac:spMk id="29" creationId="{DCFADFE6-4EDC-DC6F-B6BD-19C56AD2234E}"/>
          </ac:spMkLst>
        </pc:spChg>
        <pc:spChg chg="mod">
          <ac:chgData name="Moritz Baldauf" userId="d2a8e088faa3b6be" providerId="LiveId" clId="{6AF36CA8-D1C8-4C56-8110-3A0F5029C282}" dt="2024-04-22T08:55:49.833" v="1078"/>
          <ac:spMkLst>
            <pc:docMk/>
            <pc:sldMk cId="0" sldId="310"/>
            <ac:spMk id="30" creationId="{6379CDBD-96E1-5B68-BA97-DB859E9455BE}"/>
          </ac:spMkLst>
        </pc:spChg>
        <pc:spChg chg="mod">
          <ac:chgData name="Moritz Baldauf" userId="d2a8e088faa3b6be" providerId="LiveId" clId="{6AF36CA8-D1C8-4C56-8110-3A0F5029C282}" dt="2024-04-22T08:55:49.833" v="1078"/>
          <ac:spMkLst>
            <pc:docMk/>
            <pc:sldMk cId="0" sldId="310"/>
            <ac:spMk id="31" creationId="{088FBE5E-6D01-7531-D280-52EDBF3C157E}"/>
          </ac:spMkLst>
        </pc:spChg>
        <pc:spChg chg="mod">
          <ac:chgData name="Moritz Baldauf" userId="d2a8e088faa3b6be" providerId="LiveId" clId="{6AF36CA8-D1C8-4C56-8110-3A0F5029C282}" dt="2024-04-22T08:56:49.869" v="1205" actId="12788"/>
          <ac:spMkLst>
            <pc:docMk/>
            <pc:sldMk cId="0" sldId="310"/>
            <ac:spMk id="1414" creationId="{00000000-0000-0000-0000-000000000000}"/>
          </ac:spMkLst>
        </pc:spChg>
        <pc:spChg chg="mod">
          <ac:chgData name="Moritz Baldauf" userId="d2a8e088faa3b6be" providerId="LiveId" clId="{6AF36CA8-D1C8-4C56-8110-3A0F5029C282}" dt="2024-04-22T08:56:55.703" v="1210" actId="12788"/>
          <ac:spMkLst>
            <pc:docMk/>
            <pc:sldMk cId="0" sldId="310"/>
            <ac:spMk id="1415" creationId="{00000000-0000-0000-0000-000000000000}"/>
          </ac:spMkLst>
        </pc:spChg>
        <pc:spChg chg="mod">
          <ac:chgData name="Moritz Baldauf" userId="d2a8e088faa3b6be" providerId="LiveId" clId="{6AF36CA8-D1C8-4C56-8110-3A0F5029C282}" dt="2024-04-22T08:55:49.833" v="1078"/>
          <ac:spMkLst>
            <pc:docMk/>
            <pc:sldMk cId="0" sldId="310"/>
            <ac:spMk id="1417" creationId="{88B1900C-47FB-A54D-D489-673E2E6E8EA2}"/>
          </ac:spMkLst>
        </pc:spChg>
        <pc:spChg chg="mod">
          <ac:chgData name="Moritz Baldauf" userId="d2a8e088faa3b6be" providerId="LiveId" clId="{6AF36CA8-D1C8-4C56-8110-3A0F5029C282}" dt="2024-04-22T08:55:49.833" v="1078"/>
          <ac:spMkLst>
            <pc:docMk/>
            <pc:sldMk cId="0" sldId="310"/>
            <ac:spMk id="1418" creationId="{6BED9908-1A58-2859-992D-692081B37A75}"/>
          </ac:spMkLst>
        </pc:spChg>
        <pc:spChg chg="mod">
          <ac:chgData name="Moritz Baldauf" userId="d2a8e088faa3b6be" providerId="LiveId" clId="{6AF36CA8-D1C8-4C56-8110-3A0F5029C282}" dt="2024-04-22T08:55:49.833" v="1078"/>
          <ac:spMkLst>
            <pc:docMk/>
            <pc:sldMk cId="0" sldId="310"/>
            <ac:spMk id="1419" creationId="{40FC2ABB-C1D3-9EB1-9C32-63AADA6A9E68}"/>
          </ac:spMkLst>
        </pc:spChg>
        <pc:spChg chg="mod">
          <ac:chgData name="Moritz Baldauf" userId="d2a8e088faa3b6be" providerId="LiveId" clId="{6AF36CA8-D1C8-4C56-8110-3A0F5029C282}" dt="2024-04-22T08:55:49.833" v="1078"/>
          <ac:spMkLst>
            <pc:docMk/>
            <pc:sldMk cId="0" sldId="310"/>
            <ac:spMk id="1420" creationId="{9E69B5FA-ADE4-EA19-C546-2D0C8D78BFC0}"/>
          </ac:spMkLst>
        </pc:spChg>
        <pc:spChg chg="mod">
          <ac:chgData name="Moritz Baldauf" userId="d2a8e088faa3b6be" providerId="LiveId" clId="{6AF36CA8-D1C8-4C56-8110-3A0F5029C282}" dt="2024-04-22T08:55:49.833" v="1078"/>
          <ac:spMkLst>
            <pc:docMk/>
            <pc:sldMk cId="0" sldId="310"/>
            <ac:spMk id="1421" creationId="{97EB3E99-C9EB-1A9B-6D8E-517A2CBCE162}"/>
          </ac:spMkLst>
        </pc:spChg>
        <pc:spChg chg="mod">
          <ac:chgData name="Moritz Baldauf" userId="d2a8e088faa3b6be" providerId="LiveId" clId="{6AF36CA8-D1C8-4C56-8110-3A0F5029C282}" dt="2024-04-22T08:55:49.833" v="1078"/>
          <ac:spMkLst>
            <pc:docMk/>
            <pc:sldMk cId="0" sldId="310"/>
            <ac:spMk id="1422" creationId="{FD025A2D-0A11-14F0-4625-2235F0465073}"/>
          </ac:spMkLst>
        </pc:spChg>
        <pc:spChg chg="mod">
          <ac:chgData name="Moritz Baldauf" userId="d2a8e088faa3b6be" providerId="LiveId" clId="{6AF36CA8-D1C8-4C56-8110-3A0F5029C282}" dt="2024-04-22T08:55:49.833" v="1078"/>
          <ac:spMkLst>
            <pc:docMk/>
            <pc:sldMk cId="0" sldId="310"/>
            <ac:spMk id="1423" creationId="{99AFAA28-8215-8296-79FB-7A399946D12F}"/>
          </ac:spMkLst>
        </pc:spChg>
        <pc:spChg chg="mod">
          <ac:chgData name="Moritz Baldauf" userId="d2a8e088faa3b6be" providerId="LiveId" clId="{6AF36CA8-D1C8-4C56-8110-3A0F5029C282}" dt="2024-04-22T08:55:49.833" v="1078"/>
          <ac:spMkLst>
            <pc:docMk/>
            <pc:sldMk cId="0" sldId="310"/>
            <ac:spMk id="1424" creationId="{802B4FCC-E39E-AA70-12B8-D7ECFA0D0355}"/>
          </ac:spMkLst>
        </pc:spChg>
        <pc:spChg chg="mod">
          <ac:chgData name="Moritz Baldauf" userId="d2a8e088faa3b6be" providerId="LiveId" clId="{6AF36CA8-D1C8-4C56-8110-3A0F5029C282}" dt="2024-04-22T08:55:49.833" v="1078"/>
          <ac:spMkLst>
            <pc:docMk/>
            <pc:sldMk cId="0" sldId="310"/>
            <ac:spMk id="1425" creationId="{D8FDDA0F-A08D-EC63-9773-3434E4FB6741}"/>
          </ac:spMkLst>
        </pc:spChg>
        <pc:spChg chg="mod">
          <ac:chgData name="Moritz Baldauf" userId="d2a8e088faa3b6be" providerId="LiveId" clId="{6AF36CA8-D1C8-4C56-8110-3A0F5029C282}" dt="2024-04-22T08:55:49.833" v="1078"/>
          <ac:spMkLst>
            <pc:docMk/>
            <pc:sldMk cId="0" sldId="310"/>
            <ac:spMk id="1426" creationId="{5B02E09C-352E-0F4D-B606-40DE1FBA590C}"/>
          </ac:spMkLst>
        </pc:spChg>
        <pc:spChg chg="mod">
          <ac:chgData name="Moritz Baldauf" userId="d2a8e088faa3b6be" providerId="LiveId" clId="{6AF36CA8-D1C8-4C56-8110-3A0F5029C282}" dt="2024-04-22T08:55:49.833" v="1078"/>
          <ac:spMkLst>
            <pc:docMk/>
            <pc:sldMk cId="0" sldId="310"/>
            <ac:spMk id="1427" creationId="{4C2AC634-112D-E442-C07C-623CD7B0D02F}"/>
          </ac:spMkLst>
        </pc:spChg>
        <pc:spChg chg="mod">
          <ac:chgData name="Moritz Baldauf" userId="d2a8e088faa3b6be" providerId="LiveId" clId="{6AF36CA8-D1C8-4C56-8110-3A0F5029C282}" dt="2024-04-22T08:55:49.833" v="1078"/>
          <ac:spMkLst>
            <pc:docMk/>
            <pc:sldMk cId="0" sldId="310"/>
            <ac:spMk id="1428" creationId="{AC83E5F4-4D87-1125-6252-FB68D5D9A840}"/>
          </ac:spMkLst>
        </pc:spChg>
        <pc:spChg chg="mod">
          <ac:chgData name="Moritz Baldauf" userId="d2a8e088faa3b6be" providerId="LiveId" clId="{6AF36CA8-D1C8-4C56-8110-3A0F5029C282}" dt="2024-04-22T08:55:49.833" v="1078"/>
          <ac:spMkLst>
            <pc:docMk/>
            <pc:sldMk cId="0" sldId="310"/>
            <ac:spMk id="1429" creationId="{C288A41A-0F66-64D3-1F90-64C290B2EA0D}"/>
          </ac:spMkLst>
        </pc:spChg>
        <pc:spChg chg="mod">
          <ac:chgData name="Moritz Baldauf" userId="d2a8e088faa3b6be" providerId="LiveId" clId="{6AF36CA8-D1C8-4C56-8110-3A0F5029C282}" dt="2024-04-22T08:55:49.833" v="1078"/>
          <ac:spMkLst>
            <pc:docMk/>
            <pc:sldMk cId="0" sldId="310"/>
            <ac:spMk id="1430" creationId="{45C15DEA-510F-9EF0-07CF-6FB5713E6D4E}"/>
          </ac:spMkLst>
        </pc:spChg>
        <pc:spChg chg="mod">
          <ac:chgData name="Moritz Baldauf" userId="d2a8e088faa3b6be" providerId="LiveId" clId="{6AF36CA8-D1C8-4C56-8110-3A0F5029C282}" dt="2024-04-22T08:55:49.833" v="1078"/>
          <ac:spMkLst>
            <pc:docMk/>
            <pc:sldMk cId="0" sldId="310"/>
            <ac:spMk id="1431" creationId="{30BF5F7F-DB7E-7637-30CF-74D523E1E285}"/>
          </ac:spMkLst>
        </pc:spChg>
        <pc:spChg chg="mod">
          <ac:chgData name="Moritz Baldauf" userId="d2a8e088faa3b6be" providerId="LiveId" clId="{6AF36CA8-D1C8-4C56-8110-3A0F5029C282}" dt="2024-04-22T08:55:49.833" v="1078"/>
          <ac:spMkLst>
            <pc:docMk/>
            <pc:sldMk cId="0" sldId="310"/>
            <ac:spMk id="1432" creationId="{D07AFAAF-9F0B-3BDB-D12B-B8B0FA179807}"/>
          </ac:spMkLst>
        </pc:spChg>
        <pc:spChg chg="mod">
          <ac:chgData name="Moritz Baldauf" userId="d2a8e088faa3b6be" providerId="LiveId" clId="{6AF36CA8-D1C8-4C56-8110-3A0F5029C282}" dt="2024-04-22T08:55:49.833" v="1078"/>
          <ac:spMkLst>
            <pc:docMk/>
            <pc:sldMk cId="0" sldId="310"/>
            <ac:spMk id="1433" creationId="{F6221EA5-4B3C-4D0D-D845-ACDE94D239E3}"/>
          </ac:spMkLst>
        </pc:spChg>
        <pc:spChg chg="mod">
          <ac:chgData name="Moritz Baldauf" userId="d2a8e088faa3b6be" providerId="LiveId" clId="{6AF36CA8-D1C8-4C56-8110-3A0F5029C282}" dt="2024-04-22T08:55:49.833" v="1078"/>
          <ac:spMkLst>
            <pc:docMk/>
            <pc:sldMk cId="0" sldId="310"/>
            <ac:spMk id="1434" creationId="{F2C3AEF3-1C94-6597-09CB-4C5D587FE19B}"/>
          </ac:spMkLst>
        </pc:spChg>
        <pc:spChg chg="mod">
          <ac:chgData name="Moritz Baldauf" userId="d2a8e088faa3b6be" providerId="LiveId" clId="{6AF36CA8-D1C8-4C56-8110-3A0F5029C282}" dt="2024-04-22T08:55:49.833" v="1078"/>
          <ac:spMkLst>
            <pc:docMk/>
            <pc:sldMk cId="0" sldId="310"/>
            <ac:spMk id="1435" creationId="{528C1D0E-FD33-7764-3338-5DD04C0021D4}"/>
          </ac:spMkLst>
        </pc:spChg>
        <pc:spChg chg="mod">
          <ac:chgData name="Moritz Baldauf" userId="d2a8e088faa3b6be" providerId="LiveId" clId="{6AF36CA8-D1C8-4C56-8110-3A0F5029C282}" dt="2024-04-22T08:55:49.833" v="1078"/>
          <ac:spMkLst>
            <pc:docMk/>
            <pc:sldMk cId="0" sldId="310"/>
            <ac:spMk id="1436" creationId="{A6ABFABB-EE8A-7733-FCCB-4781D10771F2}"/>
          </ac:spMkLst>
        </pc:spChg>
        <pc:spChg chg="mod">
          <ac:chgData name="Moritz Baldauf" userId="d2a8e088faa3b6be" providerId="LiveId" clId="{6AF36CA8-D1C8-4C56-8110-3A0F5029C282}" dt="2024-04-22T08:55:49.833" v="1078"/>
          <ac:spMkLst>
            <pc:docMk/>
            <pc:sldMk cId="0" sldId="310"/>
            <ac:spMk id="1437" creationId="{0805045B-3FB2-7083-3892-A8CA15C93B36}"/>
          </ac:spMkLst>
        </pc:spChg>
        <pc:spChg chg="mod">
          <ac:chgData name="Moritz Baldauf" userId="d2a8e088faa3b6be" providerId="LiveId" clId="{6AF36CA8-D1C8-4C56-8110-3A0F5029C282}" dt="2024-04-22T08:55:49.833" v="1078"/>
          <ac:spMkLst>
            <pc:docMk/>
            <pc:sldMk cId="0" sldId="310"/>
            <ac:spMk id="1438" creationId="{F6D1742B-D70B-BA42-FFEB-8A4F5587AC0F}"/>
          </ac:spMkLst>
        </pc:spChg>
        <pc:spChg chg="mod">
          <ac:chgData name="Moritz Baldauf" userId="d2a8e088faa3b6be" providerId="LiveId" clId="{6AF36CA8-D1C8-4C56-8110-3A0F5029C282}" dt="2024-04-22T08:55:49.833" v="1078"/>
          <ac:spMkLst>
            <pc:docMk/>
            <pc:sldMk cId="0" sldId="310"/>
            <ac:spMk id="1439" creationId="{D2C83FB1-F1F0-FE4B-2223-9DE67FE103F9}"/>
          </ac:spMkLst>
        </pc:spChg>
        <pc:spChg chg="mod">
          <ac:chgData name="Moritz Baldauf" userId="d2a8e088faa3b6be" providerId="LiveId" clId="{6AF36CA8-D1C8-4C56-8110-3A0F5029C282}" dt="2024-04-22T08:55:49.833" v="1078"/>
          <ac:spMkLst>
            <pc:docMk/>
            <pc:sldMk cId="0" sldId="310"/>
            <ac:spMk id="1440" creationId="{7E039E25-BA69-96B4-8FA3-0D90F589F396}"/>
          </ac:spMkLst>
        </pc:spChg>
        <pc:spChg chg="mod">
          <ac:chgData name="Moritz Baldauf" userId="d2a8e088faa3b6be" providerId="LiveId" clId="{6AF36CA8-D1C8-4C56-8110-3A0F5029C282}" dt="2024-04-22T08:55:49.833" v="1078"/>
          <ac:spMkLst>
            <pc:docMk/>
            <pc:sldMk cId="0" sldId="310"/>
            <ac:spMk id="1441" creationId="{261BFEBC-BDCB-BFDC-CC58-078DFA7EE3F5}"/>
          </ac:spMkLst>
        </pc:spChg>
        <pc:spChg chg="mod">
          <ac:chgData name="Moritz Baldauf" userId="d2a8e088faa3b6be" providerId="LiveId" clId="{6AF36CA8-D1C8-4C56-8110-3A0F5029C282}" dt="2024-04-22T08:55:49.833" v="1078"/>
          <ac:spMkLst>
            <pc:docMk/>
            <pc:sldMk cId="0" sldId="310"/>
            <ac:spMk id="1442" creationId="{3B74FAB4-DB05-CD62-171E-C1D7C6C6DF71}"/>
          </ac:spMkLst>
        </pc:spChg>
        <pc:spChg chg="mod">
          <ac:chgData name="Moritz Baldauf" userId="d2a8e088faa3b6be" providerId="LiveId" clId="{6AF36CA8-D1C8-4C56-8110-3A0F5029C282}" dt="2024-04-22T08:55:49.833" v="1078"/>
          <ac:spMkLst>
            <pc:docMk/>
            <pc:sldMk cId="0" sldId="310"/>
            <ac:spMk id="1443" creationId="{F6619DC8-3223-EE2E-0A9A-EC19EB7D4E25}"/>
          </ac:spMkLst>
        </pc:spChg>
        <pc:spChg chg="mod">
          <ac:chgData name="Moritz Baldauf" userId="d2a8e088faa3b6be" providerId="LiveId" clId="{6AF36CA8-D1C8-4C56-8110-3A0F5029C282}" dt="2024-04-22T08:55:49.833" v="1078"/>
          <ac:spMkLst>
            <pc:docMk/>
            <pc:sldMk cId="0" sldId="310"/>
            <ac:spMk id="1444" creationId="{1DFC59D7-EEC1-A07C-72BE-12CCACB7E87E}"/>
          </ac:spMkLst>
        </pc:spChg>
        <pc:spChg chg="mod">
          <ac:chgData name="Moritz Baldauf" userId="d2a8e088faa3b6be" providerId="LiveId" clId="{6AF36CA8-D1C8-4C56-8110-3A0F5029C282}" dt="2024-04-22T08:55:49.833" v="1078"/>
          <ac:spMkLst>
            <pc:docMk/>
            <pc:sldMk cId="0" sldId="310"/>
            <ac:spMk id="1445" creationId="{8E92E262-7018-95DF-F54C-EA7340731467}"/>
          </ac:spMkLst>
        </pc:spChg>
        <pc:spChg chg="mod">
          <ac:chgData name="Moritz Baldauf" userId="d2a8e088faa3b6be" providerId="LiveId" clId="{6AF36CA8-D1C8-4C56-8110-3A0F5029C282}" dt="2024-04-22T08:55:49.833" v="1078"/>
          <ac:spMkLst>
            <pc:docMk/>
            <pc:sldMk cId="0" sldId="310"/>
            <ac:spMk id="1446" creationId="{6B070558-BB87-61E5-2AEE-89625D703ED4}"/>
          </ac:spMkLst>
        </pc:spChg>
        <pc:spChg chg="mod">
          <ac:chgData name="Moritz Baldauf" userId="d2a8e088faa3b6be" providerId="LiveId" clId="{6AF36CA8-D1C8-4C56-8110-3A0F5029C282}" dt="2024-04-22T08:55:49.833" v="1078"/>
          <ac:spMkLst>
            <pc:docMk/>
            <pc:sldMk cId="0" sldId="310"/>
            <ac:spMk id="1447" creationId="{7F304EA4-FAC3-D4F7-8CA3-5BE9FB1DC403}"/>
          </ac:spMkLst>
        </pc:spChg>
        <pc:spChg chg="mod">
          <ac:chgData name="Moritz Baldauf" userId="d2a8e088faa3b6be" providerId="LiveId" clId="{6AF36CA8-D1C8-4C56-8110-3A0F5029C282}" dt="2024-04-22T08:55:49.833" v="1078"/>
          <ac:spMkLst>
            <pc:docMk/>
            <pc:sldMk cId="0" sldId="310"/>
            <ac:spMk id="1448" creationId="{5B1A885E-9D94-31D6-2BC9-025AE66583CA}"/>
          </ac:spMkLst>
        </pc:spChg>
        <pc:spChg chg="mod">
          <ac:chgData name="Moritz Baldauf" userId="d2a8e088faa3b6be" providerId="LiveId" clId="{6AF36CA8-D1C8-4C56-8110-3A0F5029C282}" dt="2024-04-22T08:55:49.833" v="1078"/>
          <ac:spMkLst>
            <pc:docMk/>
            <pc:sldMk cId="0" sldId="310"/>
            <ac:spMk id="1449" creationId="{6DB9F31E-4FA3-9D0C-6209-C67357EF76F1}"/>
          </ac:spMkLst>
        </pc:spChg>
        <pc:spChg chg="mod">
          <ac:chgData name="Moritz Baldauf" userId="d2a8e088faa3b6be" providerId="LiveId" clId="{6AF36CA8-D1C8-4C56-8110-3A0F5029C282}" dt="2024-04-22T08:55:49.833" v="1078"/>
          <ac:spMkLst>
            <pc:docMk/>
            <pc:sldMk cId="0" sldId="310"/>
            <ac:spMk id="1450" creationId="{F2984694-F95F-0335-C4AE-82A4A3A4D90D}"/>
          </ac:spMkLst>
        </pc:spChg>
        <pc:spChg chg="mod">
          <ac:chgData name="Moritz Baldauf" userId="d2a8e088faa3b6be" providerId="LiveId" clId="{6AF36CA8-D1C8-4C56-8110-3A0F5029C282}" dt="2024-04-22T08:55:49.833" v="1078"/>
          <ac:spMkLst>
            <pc:docMk/>
            <pc:sldMk cId="0" sldId="310"/>
            <ac:spMk id="1451" creationId="{14C627DD-F7C9-7B22-46A9-F092D049967C}"/>
          </ac:spMkLst>
        </pc:spChg>
        <pc:spChg chg="mod">
          <ac:chgData name="Moritz Baldauf" userId="d2a8e088faa3b6be" providerId="LiveId" clId="{6AF36CA8-D1C8-4C56-8110-3A0F5029C282}" dt="2024-04-22T08:55:49.833" v="1078"/>
          <ac:spMkLst>
            <pc:docMk/>
            <pc:sldMk cId="0" sldId="310"/>
            <ac:spMk id="1452" creationId="{80714B7B-A85B-468A-A07A-47D1EB92214B}"/>
          </ac:spMkLst>
        </pc:spChg>
        <pc:spChg chg="mod">
          <ac:chgData name="Moritz Baldauf" userId="d2a8e088faa3b6be" providerId="LiveId" clId="{6AF36CA8-D1C8-4C56-8110-3A0F5029C282}" dt="2024-04-22T08:55:49.833" v="1078"/>
          <ac:spMkLst>
            <pc:docMk/>
            <pc:sldMk cId="0" sldId="310"/>
            <ac:spMk id="1453" creationId="{EB963AC8-876A-55EE-330B-3B3F3F836120}"/>
          </ac:spMkLst>
        </pc:spChg>
        <pc:spChg chg="mod">
          <ac:chgData name="Moritz Baldauf" userId="d2a8e088faa3b6be" providerId="LiveId" clId="{6AF36CA8-D1C8-4C56-8110-3A0F5029C282}" dt="2024-04-22T08:55:49.833" v="1078"/>
          <ac:spMkLst>
            <pc:docMk/>
            <pc:sldMk cId="0" sldId="310"/>
            <ac:spMk id="1454" creationId="{39F9824F-AFE6-5775-86AB-7D9058F7103A}"/>
          </ac:spMkLst>
        </pc:spChg>
        <pc:grpChg chg="add mod">
          <ac:chgData name="Moritz Baldauf" userId="d2a8e088faa3b6be" providerId="LiveId" clId="{6AF36CA8-D1C8-4C56-8110-3A0F5029C282}" dt="2024-04-22T08:57:05.730" v="1213" actId="12788"/>
          <ac:grpSpMkLst>
            <pc:docMk/>
            <pc:sldMk cId="0" sldId="310"/>
            <ac:grpSpMk id="3" creationId="{E2897E63-D48E-B241-9989-1439CD254549}"/>
          </ac:grpSpMkLst>
        </pc:grpChg>
        <pc:grpChg chg="mod">
          <ac:chgData name="Moritz Baldauf" userId="d2a8e088faa3b6be" providerId="LiveId" clId="{6AF36CA8-D1C8-4C56-8110-3A0F5029C282}" dt="2024-04-22T08:55:49.833" v="1078"/>
          <ac:grpSpMkLst>
            <pc:docMk/>
            <pc:sldMk cId="0" sldId="310"/>
            <ac:grpSpMk id="5" creationId="{D57B49E3-1281-B83C-6994-F10A8F073568}"/>
          </ac:grpSpMkLst>
        </pc:grpChg>
        <pc:grpChg chg="mod topLvl">
          <ac:chgData name="Moritz Baldauf" userId="d2a8e088faa3b6be" providerId="LiveId" clId="{6AF36CA8-D1C8-4C56-8110-3A0F5029C282}" dt="2024-04-22T08:56:57.860" v="1211" actId="165"/>
          <ac:grpSpMkLst>
            <pc:docMk/>
            <pc:sldMk cId="0" sldId="310"/>
            <ac:grpSpMk id="1408" creationId="{00000000-0000-0000-0000-000000000000}"/>
          </ac:grpSpMkLst>
        </pc:grpChg>
        <pc:grpChg chg="add del mod">
          <ac:chgData name="Moritz Baldauf" userId="d2a8e088faa3b6be" providerId="LiveId" clId="{6AF36CA8-D1C8-4C56-8110-3A0F5029C282}" dt="2024-04-22T08:56:57.860" v="1211" actId="165"/>
          <ac:grpSpMkLst>
            <pc:docMk/>
            <pc:sldMk cId="0" sldId="310"/>
            <ac:grpSpMk id="1455" creationId="{4ED7981C-66D0-BBC1-248D-DE061DBBFBE0}"/>
          </ac:grpSpMkLst>
        </pc:grpChg>
        <pc:graphicFrameChg chg="mod">
          <ac:chgData name="Moritz Baldauf" userId="d2a8e088faa3b6be" providerId="LiveId" clId="{6AF36CA8-D1C8-4C56-8110-3A0F5029C282}" dt="2024-04-22T08:56:50.373" v="1209"/>
          <ac:graphicFrameMkLst>
            <pc:docMk/>
            <pc:sldMk cId="0" sldId="310"/>
            <ac:graphicFrameMk id="2" creationId="{57CAC3A5-1CE5-7CB5-5909-599762BDC66F}"/>
          </ac:graphicFrameMkLst>
        </pc:graphicFrameChg>
        <pc:picChg chg="mod topLvl">
          <ac:chgData name="Moritz Baldauf" userId="d2a8e088faa3b6be" providerId="LiveId" clId="{6AF36CA8-D1C8-4C56-8110-3A0F5029C282}" dt="2024-04-22T08:57:02.233" v="1212" actId="12788"/>
          <ac:picMkLst>
            <pc:docMk/>
            <pc:sldMk cId="0" sldId="310"/>
            <ac:picMk id="1413" creationId="{00000000-0000-0000-0000-000000000000}"/>
          </ac:picMkLst>
        </pc:picChg>
        <pc:cxnChg chg="mod">
          <ac:chgData name="Moritz Baldauf" userId="d2a8e088faa3b6be" providerId="LiveId" clId="{6AF36CA8-D1C8-4C56-8110-3A0F5029C282}" dt="2024-04-22T08:56:57.860" v="1211" actId="165"/>
          <ac:cxnSpMkLst>
            <pc:docMk/>
            <pc:sldMk cId="0" sldId="310"/>
            <ac:cxnSpMk id="1409"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0"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1"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2" creationId="{00000000-0000-0000-0000-000000000000}"/>
          </ac:cxnSpMkLst>
        </pc:cxnChg>
      </pc:sldChg>
      <pc:sldChg chg="addSp delSp modSp add mod">
        <pc:chgData name="Moritz Baldauf" userId="d2a8e088faa3b6be" providerId="LiveId" clId="{6AF36CA8-D1C8-4C56-8110-3A0F5029C282}" dt="2024-04-22T10:12:19.808" v="4059" actId="255"/>
        <pc:sldMkLst>
          <pc:docMk/>
          <pc:sldMk cId="775193827" sldId="311"/>
        </pc:sldMkLst>
        <pc:spChg chg="mod">
          <ac:chgData name="Moritz Baldauf" userId="d2a8e088faa3b6be" providerId="LiveId" clId="{6AF36CA8-D1C8-4C56-8110-3A0F5029C282}" dt="2024-04-22T10:12:19.808" v="4059" actId="255"/>
          <ac:spMkLst>
            <pc:docMk/>
            <pc:sldMk cId="775193827" sldId="311"/>
            <ac:spMk id="3" creationId="{3B9FECE5-F9BA-E961-4D17-66D7F855FB69}"/>
          </ac:spMkLst>
        </pc:spChg>
        <pc:spChg chg="mod">
          <ac:chgData name="Moritz Baldauf" userId="d2a8e088faa3b6be" providerId="LiveId" clId="{6AF36CA8-D1C8-4C56-8110-3A0F5029C282}" dt="2024-04-22T09:03:15.372" v="1284"/>
          <ac:spMkLst>
            <pc:docMk/>
            <pc:sldMk cId="775193827" sldId="311"/>
            <ac:spMk id="4" creationId="{A855D889-3C1C-DFD5-FB8F-E0EDC57FBFF5}"/>
          </ac:spMkLst>
        </pc:spChg>
        <pc:spChg chg="mod">
          <ac:chgData name="Moritz Baldauf" userId="d2a8e088faa3b6be" providerId="LiveId" clId="{6AF36CA8-D1C8-4C56-8110-3A0F5029C282}" dt="2024-04-22T09:03:15.372" v="1284"/>
          <ac:spMkLst>
            <pc:docMk/>
            <pc:sldMk cId="775193827" sldId="311"/>
            <ac:spMk id="5" creationId="{1BBFE062-DEBF-4549-7FCC-1DF265ACD000}"/>
          </ac:spMkLst>
        </pc:spChg>
        <pc:spChg chg="mod">
          <ac:chgData name="Moritz Baldauf" userId="d2a8e088faa3b6be" providerId="LiveId" clId="{6AF36CA8-D1C8-4C56-8110-3A0F5029C282}" dt="2024-04-22T09:03:15.372" v="1284"/>
          <ac:spMkLst>
            <pc:docMk/>
            <pc:sldMk cId="775193827" sldId="311"/>
            <ac:spMk id="6" creationId="{AA38E455-B12E-CD9D-4C1E-CB627FC21F24}"/>
          </ac:spMkLst>
        </pc:spChg>
        <pc:spChg chg="mod">
          <ac:chgData name="Moritz Baldauf" userId="d2a8e088faa3b6be" providerId="LiveId" clId="{6AF36CA8-D1C8-4C56-8110-3A0F5029C282}" dt="2024-04-22T09:03:15.372" v="1284"/>
          <ac:spMkLst>
            <pc:docMk/>
            <pc:sldMk cId="775193827" sldId="311"/>
            <ac:spMk id="7" creationId="{9E11954C-13E4-6826-A074-EAF6CBB503E6}"/>
          </ac:spMkLst>
        </pc:spChg>
        <pc:spChg chg="del">
          <ac:chgData name="Moritz Baldauf" userId="d2a8e088faa3b6be" providerId="LiveId" clId="{6AF36CA8-D1C8-4C56-8110-3A0F5029C282}" dt="2024-04-22T08:53:27.128" v="974" actId="478"/>
          <ac:spMkLst>
            <pc:docMk/>
            <pc:sldMk cId="775193827" sldId="311"/>
            <ac:spMk id="19" creationId="{912B4063-BB3E-007C-3407-DC5D98EB0962}"/>
          </ac:spMkLst>
        </pc:spChg>
        <pc:grpChg chg="add mod">
          <ac:chgData name="Moritz Baldauf" userId="d2a8e088faa3b6be" providerId="LiveId" clId="{6AF36CA8-D1C8-4C56-8110-3A0F5029C282}" dt="2024-04-22T09:03:15.372" v="1284"/>
          <ac:grpSpMkLst>
            <pc:docMk/>
            <pc:sldMk cId="775193827" sldId="311"/>
            <ac:grpSpMk id="2" creationId="{02DAE598-3B23-A1B7-065D-BBC1EFE524A2}"/>
          </ac:grpSpMkLst>
        </pc:grpChg>
        <pc:picChg chg="add mod">
          <ac:chgData name="Moritz Baldauf" userId="d2a8e088faa3b6be" providerId="LiveId" clId="{6AF36CA8-D1C8-4C56-8110-3A0F5029C282}" dt="2024-04-22T09:04:54.040" v="1294"/>
          <ac:picMkLst>
            <pc:docMk/>
            <pc:sldMk cId="775193827" sldId="311"/>
            <ac:picMk id="8" creationId="{F888A9A7-3428-88EC-597C-489369A57467}"/>
          </ac:picMkLst>
        </pc:picChg>
      </pc:sldChg>
      <pc:sldChg chg="addSp delSp modSp add mod">
        <pc:chgData name="Moritz Baldauf" userId="d2a8e088faa3b6be" providerId="LiveId" clId="{6AF36CA8-D1C8-4C56-8110-3A0F5029C282}" dt="2024-04-22T10:12:16.585" v="4058" actId="255"/>
        <pc:sldMkLst>
          <pc:docMk/>
          <pc:sldMk cId="1876044456" sldId="312"/>
        </pc:sldMkLst>
        <pc:spChg chg="mod">
          <ac:chgData name="Moritz Baldauf" userId="d2a8e088faa3b6be" providerId="LiveId" clId="{6AF36CA8-D1C8-4C56-8110-3A0F5029C282}" dt="2024-04-22T10:12:16.585" v="4058" actId="255"/>
          <ac:spMkLst>
            <pc:docMk/>
            <pc:sldMk cId="1876044456" sldId="312"/>
            <ac:spMk id="3" creationId="{3B9FECE5-F9BA-E961-4D17-66D7F855FB69}"/>
          </ac:spMkLst>
        </pc:spChg>
        <pc:spChg chg="add del">
          <ac:chgData name="Moritz Baldauf" userId="d2a8e088faa3b6be" providerId="LiveId" clId="{6AF36CA8-D1C8-4C56-8110-3A0F5029C282}" dt="2024-04-22T08:57:47.040" v="1217" actId="478"/>
          <ac:spMkLst>
            <pc:docMk/>
            <pc:sldMk cId="1876044456" sldId="312"/>
            <ac:spMk id="4" creationId="{34AD3CB5-EBAE-0FE7-4A6E-5B91E2141C42}"/>
          </ac:spMkLst>
        </pc:spChg>
        <pc:spChg chg="mod">
          <ac:chgData name="Moritz Baldauf" userId="d2a8e088faa3b6be" providerId="LiveId" clId="{6AF36CA8-D1C8-4C56-8110-3A0F5029C282}" dt="2024-04-22T09:03:16.343" v="1285"/>
          <ac:spMkLst>
            <pc:docMk/>
            <pc:sldMk cId="1876044456" sldId="312"/>
            <ac:spMk id="6" creationId="{8B500FDD-966E-04CB-D237-E4FE36264E05}"/>
          </ac:spMkLst>
        </pc:spChg>
        <pc:spChg chg="mod">
          <ac:chgData name="Moritz Baldauf" userId="d2a8e088faa3b6be" providerId="LiveId" clId="{6AF36CA8-D1C8-4C56-8110-3A0F5029C282}" dt="2024-04-22T09:03:16.343" v="1285"/>
          <ac:spMkLst>
            <pc:docMk/>
            <pc:sldMk cId="1876044456" sldId="312"/>
            <ac:spMk id="7" creationId="{9F5E5B23-6F3C-9A84-4F48-9B87AFFC0C93}"/>
          </ac:spMkLst>
        </pc:spChg>
        <pc:spChg chg="mod">
          <ac:chgData name="Moritz Baldauf" userId="d2a8e088faa3b6be" providerId="LiveId" clId="{6AF36CA8-D1C8-4C56-8110-3A0F5029C282}" dt="2024-04-22T09:03:16.343" v="1285"/>
          <ac:spMkLst>
            <pc:docMk/>
            <pc:sldMk cId="1876044456" sldId="312"/>
            <ac:spMk id="8" creationId="{21E0D017-9022-E3AC-2812-78C75AF98FEA}"/>
          </ac:spMkLst>
        </pc:spChg>
        <pc:spChg chg="mod">
          <ac:chgData name="Moritz Baldauf" userId="d2a8e088faa3b6be" providerId="LiveId" clId="{6AF36CA8-D1C8-4C56-8110-3A0F5029C282}" dt="2024-04-22T09:03:16.343" v="1285"/>
          <ac:spMkLst>
            <pc:docMk/>
            <pc:sldMk cId="1876044456" sldId="312"/>
            <ac:spMk id="9" creationId="{5B11BE4B-0245-CA27-2E44-EE605B8DCB3B}"/>
          </ac:spMkLst>
        </pc:spChg>
        <pc:grpChg chg="add mod">
          <ac:chgData name="Moritz Baldauf" userId="d2a8e088faa3b6be" providerId="LiveId" clId="{6AF36CA8-D1C8-4C56-8110-3A0F5029C282}" dt="2024-04-22T09:03:16.343" v="1285"/>
          <ac:grpSpMkLst>
            <pc:docMk/>
            <pc:sldMk cId="1876044456" sldId="312"/>
            <ac:grpSpMk id="5" creationId="{6D30CC6D-B19A-759E-F901-E588F6A5A205}"/>
          </ac:grpSpMkLst>
        </pc:grpChg>
        <pc:picChg chg="add mod">
          <ac:chgData name="Moritz Baldauf" userId="d2a8e088faa3b6be" providerId="LiveId" clId="{6AF36CA8-D1C8-4C56-8110-3A0F5029C282}" dt="2024-04-22T09:04:55.335" v="1295"/>
          <ac:picMkLst>
            <pc:docMk/>
            <pc:sldMk cId="1876044456" sldId="312"/>
            <ac:picMk id="10" creationId="{9FC61571-B2EA-F736-FB12-41A0CF0765BE}"/>
          </ac:picMkLst>
        </pc:picChg>
      </pc:sldChg>
      <pc:sldChg chg="addSp delSp modSp add mod">
        <pc:chgData name="Moritz Baldauf" userId="d2a8e088faa3b6be" providerId="LiveId" clId="{6AF36CA8-D1C8-4C56-8110-3A0F5029C282}" dt="2024-04-22T09:19:05.891" v="1850" actId="20577"/>
        <pc:sldMkLst>
          <pc:docMk/>
          <pc:sldMk cId="63469002" sldId="313"/>
        </pc:sldMkLst>
        <pc:spChg chg="mod">
          <ac:chgData name="Moritz Baldauf" userId="d2a8e088faa3b6be" providerId="LiveId" clId="{6AF36CA8-D1C8-4C56-8110-3A0F5029C282}" dt="2024-04-22T09:16:07.332" v="1782" actId="207"/>
          <ac:spMkLst>
            <pc:docMk/>
            <pc:sldMk cId="63469002" sldId="313"/>
            <ac:spMk id="3" creationId="{3B9FECE5-F9BA-E961-4D17-66D7F855FB69}"/>
          </ac:spMkLst>
        </pc:spChg>
        <pc:spChg chg="mod">
          <ac:chgData name="Moritz Baldauf" userId="d2a8e088faa3b6be" providerId="LiveId" clId="{6AF36CA8-D1C8-4C56-8110-3A0F5029C282}" dt="2024-04-22T09:19:05.891" v="1850" actId="20577"/>
          <ac:spMkLst>
            <pc:docMk/>
            <pc:sldMk cId="63469002" sldId="313"/>
            <ac:spMk id="6" creationId="{5FBB157F-48D1-1AC4-DEF4-7BE66E84DC87}"/>
          </ac:spMkLst>
        </pc:spChg>
        <pc:spChg chg="mod">
          <ac:chgData name="Moritz Baldauf" userId="d2a8e088faa3b6be" providerId="LiveId" clId="{6AF36CA8-D1C8-4C56-8110-3A0F5029C282}" dt="2024-04-22T09:03:17.686" v="1286"/>
          <ac:spMkLst>
            <pc:docMk/>
            <pc:sldMk cId="63469002" sldId="313"/>
            <ac:spMk id="7" creationId="{83B48E02-F7F8-1469-5BF7-DE652673D3A7}"/>
          </ac:spMkLst>
        </pc:spChg>
        <pc:spChg chg="mod">
          <ac:chgData name="Moritz Baldauf" userId="d2a8e088faa3b6be" providerId="LiveId" clId="{6AF36CA8-D1C8-4C56-8110-3A0F5029C282}" dt="2024-04-22T09:16:48.503" v="1792" actId="207"/>
          <ac:spMkLst>
            <pc:docMk/>
            <pc:sldMk cId="63469002" sldId="313"/>
            <ac:spMk id="8" creationId="{93BBD1FA-B270-E790-9A95-CFDA97EA47A2}"/>
          </ac:spMkLst>
        </pc:spChg>
        <pc:spChg chg="mod">
          <ac:chgData name="Moritz Baldauf" userId="d2a8e088faa3b6be" providerId="LiveId" clId="{6AF36CA8-D1C8-4C56-8110-3A0F5029C282}" dt="2024-04-22T09:16:53.403" v="1796" actId="1035"/>
          <ac:spMkLst>
            <pc:docMk/>
            <pc:sldMk cId="63469002" sldId="313"/>
            <ac:spMk id="9" creationId="{7BC7463B-9C72-E5EB-477D-25CDB93366B2}"/>
          </ac:spMkLst>
        </pc:spChg>
        <pc:spChg chg="mod">
          <ac:chgData name="Moritz Baldauf" userId="d2a8e088faa3b6be" providerId="LiveId" clId="{6AF36CA8-D1C8-4C56-8110-3A0F5029C282}" dt="2024-04-22T09:16:48.503" v="1792" actId="207"/>
          <ac:spMkLst>
            <pc:docMk/>
            <pc:sldMk cId="63469002" sldId="313"/>
            <ac:spMk id="10" creationId="{F0CE823A-864A-1AA1-E4E0-DC8FB6F5EBFC}"/>
          </ac:spMkLst>
        </pc:spChg>
        <pc:spChg chg="mod">
          <ac:chgData name="Moritz Baldauf" userId="d2a8e088faa3b6be" providerId="LiveId" clId="{6AF36CA8-D1C8-4C56-8110-3A0F5029C282}" dt="2024-04-22T09:16:48.503" v="1792" actId="207"/>
          <ac:spMkLst>
            <pc:docMk/>
            <pc:sldMk cId="63469002" sldId="313"/>
            <ac:spMk id="11" creationId="{DD5CAC0E-D735-7D13-73F8-1A74E8DB3C4D}"/>
          </ac:spMkLst>
        </pc:spChg>
        <pc:spChg chg="mod">
          <ac:chgData name="Moritz Baldauf" userId="d2a8e088faa3b6be" providerId="LiveId" clId="{6AF36CA8-D1C8-4C56-8110-3A0F5029C282}" dt="2024-04-22T09:03:17.686" v="1286"/>
          <ac:spMkLst>
            <pc:docMk/>
            <pc:sldMk cId="63469002" sldId="313"/>
            <ac:spMk id="13" creationId="{0E59BABB-673D-1FE1-2DC7-C4AEFDD667FA}"/>
          </ac:spMkLst>
        </pc:spChg>
        <pc:spChg chg="mod">
          <ac:chgData name="Moritz Baldauf" userId="d2a8e088faa3b6be" providerId="LiveId" clId="{6AF36CA8-D1C8-4C56-8110-3A0F5029C282}" dt="2024-04-22T09:03:17.686" v="1286"/>
          <ac:spMkLst>
            <pc:docMk/>
            <pc:sldMk cId="63469002" sldId="313"/>
            <ac:spMk id="15" creationId="{11902D99-523D-544B-821B-90D57D64D03C}"/>
          </ac:spMkLst>
        </pc:spChg>
        <pc:spChg chg="add mod">
          <ac:chgData name="Moritz Baldauf" userId="d2a8e088faa3b6be" providerId="LiveId" clId="{6AF36CA8-D1C8-4C56-8110-3A0F5029C282}" dt="2024-04-22T09:16:14.367" v="1783" actId="113"/>
          <ac:spMkLst>
            <pc:docMk/>
            <pc:sldMk cId="63469002" sldId="313"/>
            <ac:spMk id="18" creationId="{7A511B77-F55A-11BF-36EF-5D7A7CE7D8FD}"/>
          </ac:spMkLst>
        </pc:spChg>
        <pc:spChg chg="add mod">
          <ac:chgData name="Moritz Baldauf" userId="d2a8e088faa3b6be" providerId="LiveId" clId="{6AF36CA8-D1C8-4C56-8110-3A0F5029C282}" dt="2024-04-22T09:16:15.340" v="1784" actId="113"/>
          <ac:spMkLst>
            <pc:docMk/>
            <pc:sldMk cId="63469002" sldId="313"/>
            <ac:spMk id="19" creationId="{63FB0236-B4ED-FF6F-9320-6ED95093B065}"/>
          </ac:spMkLst>
        </pc:spChg>
        <pc:spChg chg="add mod topLvl">
          <ac:chgData name="Moritz Baldauf" userId="d2a8e088faa3b6be" providerId="LiveId" clId="{6AF36CA8-D1C8-4C56-8110-3A0F5029C282}" dt="2024-04-22T09:16:34.344" v="1791" actId="113"/>
          <ac:spMkLst>
            <pc:docMk/>
            <pc:sldMk cId="63469002" sldId="313"/>
            <ac:spMk id="24" creationId="{8C6A0061-5759-8031-7327-7EF918D5F88D}"/>
          </ac:spMkLst>
        </pc:spChg>
        <pc:spChg chg="add mod topLvl">
          <ac:chgData name="Moritz Baldauf" userId="d2a8e088faa3b6be" providerId="LiveId" clId="{6AF36CA8-D1C8-4C56-8110-3A0F5029C282}" dt="2024-04-22T09:16:26.138" v="1788" actId="113"/>
          <ac:spMkLst>
            <pc:docMk/>
            <pc:sldMk cId="63469002" sldId="313"/>
            <ac:spMk id="27" creationId="{FE670E52-1C94-88BB-80B2-AC021565F635}"/>
          </ac:spMkLst>
        </pc:spChg>
        <pc:spChg chg="add mod">
          <ac:chgData name="Moritz Baldauf" userId="d2a8e088faa3b6be" providerId="LiveId" clId="{6AF36CA8-D1C8-4C56-8110-3A0F5029C282}" dt="2024-04-22T09:17:50.090" v="1805" actId="208"/>
          <ac:spMkLst>
            <pc:docMk/>
            <pc:sldMk cId="63469002" sldId="313"/>
            <ac:spMk id="33" creationId="{C0D197BB-0FAB-8C2E-C4C6-B794B1EB78AD}"/>
          </ac:spMkLst>
        </pc:spChg>
        <pc:spChg chg="add mod">
          <ac:chgData name="Moritz Baldauf" userId="d2a8e088faa3b6be" providerId="LiveId" clId="{6AF36CA8-D1C8-4C56-8110-3A0F5029C282}" dt="2024-04-22T09:18:22.996" v="1816" actId="1076"/>
          <ac:spMkLst>
            <pc:docMk/>
            <pc:sldMk cId="63469002" sldId="313"/>
            <ac:spMk id="34" creationId="{BA9C1666-72DE-12C0-5A72-B54F437E0CEA}"/>
          </ac:spMkLst>
        </pc:spChg>
        <pc:spChg chg="add mod">
          <ac:chgData name="Moritz Baldauf" userId="d2a8e088faa3b6be" providerId="LiveId" clId="{6AF36CA8-D1C8-4C56-8110-3A0F5029C282}" dt="2024-04-22T09:18:21.085" v="1815" actId="1076"/>
          <ac:spMkLst>
            <pc:docMk/>
            <pc:sldMk cId="63469002" sldId="313"/>
            <ac:spMk id="35" creationId="{085B580A-99BC-2DCE-9076-1B3886E23477}"/>
          </ac:spMkLst>
        </pc:spChg>
        <pc:grpChg chg="add mod">
          <ac:chgData name="Moritz Baldauf" userId="d2a8e088faa3b6be" providerId="LiveId" clId="{6AF36CA8-D1C8-4C56-8110-3A0F5029C282}" dt="2024-04-22T09:03:17.686" v="1286"/>
          <ac:grpSpMkLst>
            <pc:docMk/>
            <pc:sldMk cId="63469002" sldId="313"/>
            <ac:grpSpMk id="4" creationId="{F4635B62-FD8E-D836-36D5-92624B5A1CE3}"/>
          </ac:grpSpMkLst>
        </pc:grpChg>
        <pc:grpChg chg="add mod">
          <ac:chgData name="Moritz Baldauf" userId="d2a8e088faa3b6be" providerId="LiveId" clId="{6AF36CA8-D1C8-4C56-8110-3A0F5029C282}" dt="2024-04-22T09:10:14.650" v="1401" actId="1076"/>
          <ac:grpSpMkLst>
            <pc:docMk/>
            <pc:sldMk cId="63469002" sldId="313"/>
            <ac:grpSpMk id="12" creationId="{4E0DAD4F-43A9-7005-2A79-B877CE80EDAD}"/>
          </ac:grpSpMkLst>
        </pc:grpChg>
        <pc:grpChg chg="add del mod">
          <ac:chgData name="Moritz Baldauf" userId="d2a8e088faa3b6be" providerId="LiveId" clId="{6AF36CA8-D1C8-4C56-8110-3A0F5029C282}" dt="2024-04-22T09:14:47.793" v="1764" actId="165"/>
          <ac:grpSpMkLst>
            <pc:docMk/>
            <pc:sldMk cId="63469002" sldId="313"/>
            <ac:grpSpMk id="29" creationId="{FB1C9B94-37E7-7B41-97FA-DDCB4D24597B}"/>
          </ac:grpSpMkLst>
        </pc:grpChg>
        <pc:grpChg chg="add del mod">
          <ac:chgData name="Moritz Baldauf" userId="d2a8e088faa3b6be" providerId="LiveId" clId="{6AF36CA8-D1C8-4C56-8110-3A0F5029C282}" dt="2024-04-22T09:14:45.475" v="1763" actId="165"/>
          <ac:grpSpMkLst>
            <pc:docMk/>
            <pc:sldMk cId="63469002" sldId="313"/>
            <ac:grpSpMk id="30" creationId="{EF48574C-24FB-7CA9-A3B5-A49E6E9A9F2C}"/>
          </ac:grpSpMkLst>
        </pc:grpChg>
        <pc:grpChg chg="add mod">
          <ac:chgData name="Moritz Baldauf" userId="d2a8e088faa3b6be" providerId="LiveId" clId="{6AF36CA8-D1C8-4C56-8110-3A0F5029C282}" dt="2024-04-22T09:15:14.824" v="1775" actId="1035"/>
          <ac:grpSpMkLst>
            <pc:docMk/>
            <pc:sldMk cId="63469002" sldId="313"/>
            <ac:grpSpMk id="31" creationId="{D80E55B9-7DAF-B5AE-6160-5C986650D29A}"/>
          </ac:grpSpMkLst>
        </pc:grpChg>
        <pc:grpChg chg="add mod">
          <ac:chgData name="Moritz Baldauf" userId="d2a8e088faa3b6be" providerId="LiveId" clId="{6AF36CA8-D1C8-4C56-8110-3A0F5029C282}" dt="2024-04-22T09:15:14.824" v="1775" actId="1035"/>
          <ac:grpSpMkLst>
            <pc:docMk/>
            <pc:sldMk cId="63469002" sldId="313"/>
            <ac:grpSpMk id="32" creationId="{272C03CA-2EB5-1733-EAB6-A29A9D399584}"/>
          </ac:grpSpMkLst>
        </pc:grpChg>
        <pc:picChg chg="add mod">
          <ac:chgData name="Moritz Baldauf" userId="d2a8e088faa3b6be" providerId="LiveId" clId="{6AF36CA8-D1C8-4C56-8110-3A0F5029C282}" dt="2024-04-22T09:12:49.260" v="1630" actId="1076"/>
          <ac:picMkLst>
            <pc:docMk/>
            <pc:sldMk cId="63469002" sldId="313"/>
            <ac:picMk id="2" creationId="{9B25E45B-7158-9B88-9DEF-51124512406D}"/>
          </ac:picMkLst>
        </pc:picChg>
        <pc:picChg chg="mod">
          <ac:chgData name="Moritz Baldauf" userId="d2a8e088faa3b6be" providerId="LiveId" clId="{6AF36CA8-D1C8-4C56-8110-3A0F5029C282}" dt="2024-04-22T09:07:30.407" v="1311" actId="1076"/>
          <ac:picMkLst>
            <pc:docMk/>
            <pc:sldMk cId="63469002" sldId="313"/>
            <ac:picMk id="5" creationId="{3FECE666-CFAF-9869-C894-8E3E66CB1D1F}"/>
          </ac:picMkLst>
        </pc:picChg>
        <pc:picChg chg="add del mod">
          <ac:chgData name="Moritz Baldauf" userId="d2a8e088faa3b6be" providerId="LiveId" clId="{6AF36CA8-D1C8-4C56-8110-3A0F5029C282}" dt="2024-04-22T09:07:15.352" v="1304" actId="478"/>
          <ac:picMkLst>
            <pc:docMk/>
            <pc:sldMk cId="63469002" sldId="313"/>
            <ac:picMk id="14" creationId="{A25F9ABF-0508-099B-FFC1-2398D4F48AC8}"/>
          </ac:picMkLst>
        </pc:picChg>
        <pc:picChg chg="add mod">
          <ac:chgData name="Moritz Baldauf" userId="d2a8e088faa3b6be" providerId="LiveId" clId="{6AF36CA8-D1C8-4C56-8110-3A0F5029C282}" dt="2024-04-22T09:04:56.277" v="1296"/>
          <ac:picMkLst>
            <pc:docMk/>
            <pc:sldMk cId="63469002" sldId="313"/>
            <ac:picMk id="17" creationId="{AB250E55-9C7A-637B-63D7-5D82BB2F7CC9}"/>
          </ac:picMkLst>
        </pc:picChg>
        <pc:picChg chg="add mod topLvl">
          <ac:chgData name="Moritz Baldauf" userId="d2a8e088faa3b6be" providerId="LiveId" clId="{6AF36CA8-D1C8-4C56-8110-3A0F5029C282}" dt="2024-04-22T09:15:07.895" v="1769" actId="164"/>
          <ac:picMkLst>
            <pc:docMk/>
            <pc:sldMk cId="63469002" sldId="313"/>
            <ac:picMk id="26" creationId="{9C4E7F12-A414-3747-86A1-5CA2008BFF0D}"/>
          </ac:picMkLst>
        </pc:picChg>
        <pc:picChg chg="add mod topLvl">
          <ac:chgData name="Moritz Baldauf" userId="d2a8e088faa3b6be" providerId="LiveId" clId="{6AF36CA8-D1C8-4C56-8110-3A0F5029C282}" dt="2024-04-22T09:15:09.277" v="1770" actId="164"/>
          <ac:picMkLst>
            <pc:docMk/>
            <pc:sldMk cId="63469002" sldId="313"/>
            <ac:picMk id="28" creationId="{2410557B-06E5-2A92-5541-7A3657A16255}"/>
          </ac:picMkLst>
        </pc:picChg>
        <pc:cxnChg chg="add mod">
          <ac:chgData name="Moritz Baldauf" userId="d2a8e088faa3b6be" providerId="LiveId" clId="{6AF36CA8-D1C8-4C56-8110-3A0F5029C282}" dt="2024-04-22T09:15:34.985" v="1778" actId="12788"/>
          <ac:cxnSpMkLst>
            <pc:docMk/>
            <pc:sldMk cId="63469002" sldId="313"/>
            <ac:cxnSpMk id="21" creationId="{986B6B5F-0E0D-18F4-6D69-6F9E097215F6}"/>
          </ac:cxnSpMkLst>
        </pc:cxnChg>
      </pc:sldChg>
      <pc:sldChg chg="addSp modSp add mod">
        <pc:chgData name="Moritz Baldauf" userId="d2a8e088faa3b6be" providerId="LiveId" clId="{6AF36CA8-D1C8-4C56-8110-3A0F5029C282}" dt="2024-04-22T10:00:59.991" v="3527" actId="6549"/>
        <pc:sldMkLst>
          <pc:docMk/>
          <pc:sldMk cId="128028646" sldId="314"/>
        </pc:sldMkLst>
        <pc:spChg chg="mod">
          <ac:chgData name="Moritz Baldauf" userId="d2a8e088faa3b6be" providerId="LiveId" clId="{6AF36CA8-D1C8-4C56-8110-3A0F5029C282}" dt="2024-04-22T10:00:59.991" v="3527" actId="6549"/>
          <ac:spMkLst>
            <pc:docMk/>
            <pc:sldMk cId="128028646" sldId="314"/>
            <ac:spMk id="3" creationId="{3B9FECE5-F9BA-E961-4D17-66D7F855FB69}"/>
          </ac:spMkLst>
        </pc:spChg>
        <pc:spChg chg="mod">
          <ac:chgData name="Moritz Baldauf" userId="d2a8e088faa3b6be" providerId="LiveId" clId="{6AF36CA8-D1C8-4C56-8110-3A0F5029C282}" dt="2024-04-22T09:03:19.565" v="1287"/>
          <ac:spMkLst>
            <pc:docMk/>
            <pc:sldMk cId="128028646" sldId="314"/>
            <ac:spMk id="4" creationId="{7871AED8-EEC7-FAA1-DEB6-AB2E5D618DBE}"/>
          </ac:spMkLst>
        </pc:spChg>
        <pc:spChg chg="mod">
          <ac:chgData name="Moritz Baldauf" userId="d2a8e088faa3b6be" providerId="LiveId" clId="{6AF36CA8-D1C8-4C56-8110-3A0F5029C282}" dt="2024-04-22T09:03:19.565" v="1287"/>
          <ac:spMkLst>
            <pc:docMk/>
            <pc:sldMk cId="128028646" sldId="314"/>
            <ac:spMk id="5" creationId="{D9559D0F-C6BC-E603-7B86-2E4B94A23887}"/>
          </ac:spMkLst>
        </pc:spChg>
        <pc:spChg chg="mod">
          <ac:chgData name="Moritz Baldauf" userId="d2a8e088faa3b6be" providerId="LiveId" clId="{6AF36CA8-D1C8-4C56-8110-3A0F5029C282}" dt="2024-04-22T09:03:19.565" v="1287"/>
          <ac:spMkLst>
            <pc:docMk/>
            <pc:sldMk cId="128028646" sldId="314"/>
            <ac:spMk id="6" creationId="{DFD359E3-EE70-DB20-E9D3-3D5485890A75}"/>
          </ac:spMkLst>
        </pc:spChg>
        <pc:spChg chg="mod">
          <ac:chgData name="Moritz Baldauf" userId="d2a8e088faa3b6be" providerId="LiveId" clId="{6AF36CA8-D1C8-4C56-8110-3A0F5029C282}" dt="2024-04-22T09:03:19.565" v="1287"/>
          <ac:spMkLst>
            <pc:docMk/>
            <pc:sldMk cId="128028646" sldId="314"/>
            <ac:spMk id="7" creationId="{9224C635-05F7-B5F2-AC23-DAF318EA59A3}"/>
          </ac:spMkLst>
        </pc:spChg>
        <pc:grpChg chg="add mod">
          <ac:chgData name="Moritz Baldauf" userId="d2a8e088faa3b6be" providerId="LiveId" clId="{6AF36CA8-D1C8-4C56-8110-3A0F5029C282}" dt="2024-04-22T09:03:19.565" v="1287"/>
          <ac:grpSpMkLst>
            <pc:docMk/>
            <pc:sldMk cId="128028646" sldId="314"/>
            <ac:grpSpMk id="2" creationId="{DAB50C87-FBE5-B63C-F127-6770BB87E875}"/>
          </ac:grpSpMkLst>
        </pc:grpChg>
        <pc:picChg chg="add mod">
          <ac:chgData name="Moritz Baldauf" userId="d2a8e088faa3b6be" providerId="LiveId" clId="{6AF36CA8-D1C8-4C56-8110-3A0F5029C282}" dt="2024-04-22T09:04:57.268" v="1297"/>
          <ac:picMkLst>
            <pc:docMk/>
            <pc:sldMk cId="128028646" sldId="314"/>
            <ac:picMk id="8" creationId="{81BC7F94-42DD-B7B2-915D-0482C54E15D9}"/>
          </ac:picMkLst>
        </pc:picChg>
      </pc:sldChg>
      <pc:sldChg chg="addSp modSp add mod">
        <pc:chgData name="Moritz Baldauf" userId="d2a8e088faa3b6be" providerId="LiveId" clId="{6AF36CA8-D1C8-4C56-8110-3A0F5029C282}" dt="2024-04-22T09:04:58.739" v="1298"/>
        <pc:sldMkLst>
          <pc:docMk/>
          <pc:sldMk cId="810315648" sldId="315"/>
        </pc:sldMkLst>
        <pc:spChg chg="mod">
          <ac:chgData name="Moritz Baldauf" userId="d2a8e088faa3b6be" providerId="LiveId" clId="{6AF36CA8-D1C8-4C56-8110-3A0F5029C282}" dt="2024-04-22T08:54:12.698" v="995"/>
          <ac:spMkLst>
            <pc:docMk/>
            <pc:sldMk cId="810315648" sldId="315"/>
            <ac:spMk id="3" creationId="{3B9FECE5-F9BA-E961-4D17-66D7F855FB69}"/>
          </ac:spMkLst>
        </pc:spChg>
        <pc:spChg chg="mod">
          <ac:chgData name="Moritz Baldauf" userId="d2a8e088faa3b6be" providerId="LiveId" clId="{6AF36CA8-D1C8-4C56-8110-3A0F5029C282}" dt="2024-04-22T09:03:21.087" v="1288"/>
          <ac:spMkLst>
            <pc:docMk/>
            <pc:sldMk cId="810315648" sldId="315"/>
            <ac:spMk id="4" creationId="{C4F7AF9C-0C56-9C95-0007-6A544B6D8325}"/>
          </ac:spMkLst>
        </pc:spChg>
        <pc:spChg chg="mod">
          <ac:chgData name="Moritz Baldauf" userId="d2a8e088faa3b6be" providerId="LiveId" clId="{6AF36CA8-D1C8-4C56-8110-3A0F5029C282}" dt="2024-04-22T09:03:21.087" v="1288"/>
          <ac:spMkLst>
            <pc:docMk/>
            <pc:sldMk cId="810315648" sldId="315"/>
            <ac:spMk id="5" creationId="{3CB36002-25EA-ADE5-587A-309096C7C2B0}"/>
          </ac:spMkLst>
        </pc:spChg>
        <pc:spChg chg="mod">
          <ac:chgData name="Moritz Baldauf" userId="d2a8e088faa3b6be" providerId="LiveId" clId="{6AF36CA8-D1C8-4C56-8110-3A0F5029C282}" dt="2024-04-22T09:03:21.087" v="1288"/>
          <ac:spMkLst>
            <pc:docMk/>
            <pc:sldMk cId="810315648" sldId="315"/>
            <ac:spMk id="6" creationId="{AB96BCF0-13EB-CBD5-8559-90746D7997AF}"/>
          </ac:spMkLst>
        </pc:spChg>
        <pc:spChg chg="mod">
          <ac:chgData name="Moritz Baldauf" userId="d2a8e088faa3b6be" providerId="LiveId" clId="{6AF36CA8-D1C8-4C56-8110-3A0F5029C282}" dt="2024-04-22T09:03:21.087" v="1288"/>
          <ac:spMkLst>
            <pc:docMk/>
            <pc:sldMk cId="810315648" sldId="315"/>
            <ac:spMk id="7" creationId="{C39E36D3-768E-B1FA-DD5E-A3622328C6CF}"/>
          </ac:spMkLst>
        </pc:spChg>
        <pc:grpChg chg="add mod">
          <ac:chgData name="Moritz Baldauf" userId="d2a8e088faa3b6be" providerId="LiveId" clId="{6AF36CA8-D1C8-4C56-8110-3A0F5029C282}" dt="2024-04-22T09:03:21.087" v="1288"/>
          <ac:grpSpMkLst>
            <pc:docMk/>
            <pc:sldMk cId="810315648" sldId="315"/>
            <ac:grpSpMk id="2" creationId="{6BF6ADB7-0D94-CDF1-03F1-6142413860E0}"/>
          </ac:grpSpMkLst>
        </pc:grpChg>
        <pc:picChg chg="add mod">
          <ac:chgData name="Moritz Baldauf" userId="d2a8e088faa3b6be" providerId="LiveId" clId="{6AF36CA8-D1C8-4C56-8110-3A0F5029C282}" dt="2024-04-22T09:04:58.739" v="1298"/>
          <ac:picMkLst>
            <pc:docMk/>
            <pc:sldMk cId="810315648" sldId="315"/>
            <ac:picMk id="8" creationId="{226EEC2D-BC28-30A5-7C60-27C7C0F72EF1}"/>
          </ac:picMkLst>
        </pc:picChg>
      </pc:sldChg>
      <pc:sldChg chg="addSp delSp modSp add mod">
        <pc:chgData name="Moritz Baldauf" userId="d2a8e088faa3b6be" providerId="LiveId" clId="{6AF36CA8-D1C8-4C56-8110-3A0F5029C282}" dt="2024-04-22T10:12:54.851" v="4200" actId="1037"/>
        <pc:sldMkLst>
          <pc:docMk/>
          <pc:sldMk cId="1338912262" sldId="316"/>
        </pc:sldMkLst>
        <pc:spChg chg="add mod">
          <ac:chgData name="Moritz Baldauf" userId="d2a8e088faa3b6be" providerId="LiveId" clId="{6AF36CA8-D1C8-4C56-8110-3A0F5029C282}" dt="2024-04-22T10:05:44.212" v="3805" actId="1076"/>
          <ac:spMkLst>
            <pc:docMk/>
            <pc:sldMk cId="1338912262" sldId="316"/>
            <ac:spMk id="3" creationId="{9A112403-561B-D4F2-20AF-B62AD7E4ECC6}"/>
          </ac:spMkLst>
        </pc:spChg>
        <pc:spChg chg="add del mod">
          <ac:chgData name="Moritz Baldauf" userId="d2a8e088faa3b6be" providerId="LiveId" clId="{6AF36CA8-D1C8-4C56-8110-3A0F5029C282}" dt="2024-04-22T10:02:18.008" v="3574" actId="478"/>
          <ac:spMkLst>
            <pc:docMk/>
            <pc:sldMk cId="1338912262" sldId="316"/>
            <ac:spMk id="4" creationId="{664B91EA-D750-68D7-CABE-98C4677E1CBA}"/>
          </ac:spMkLst>
        </pc:spChg>
        <pc:spChg chg="add del mod">
          <ac:chgData name="Moritz Baldauf" userId="d2a8e088faa3b6be" providerId="LiveId" clId="{6AF36CA8-D1C8-4C56-8110-3A0F5029C282}" dt="2024-04-22T10:02:18.008" v="3574" actId="478"/>
          <ac:spMkLst>
            <pc:docMk/>
            <pc:sldMk cId="1338912262" sldId="316"/>
            <ac:spMk id="5" creationId="{05CC6309-24EA-C270-AFB4-12ABD25F4408}"/>
          </ac:spMkLst>
        </pc:spChg>
        <pc:spChg chg="add del mod">
          <ac:chgData name="Moritz Baldauf" userId="d2a8e088faa3b6be" providerId="LiveId" clId="{6AF36CA8-D1C8-4C56-8110-3A0F5029C282}" dt="2024-04-22T10:02:18.008" v="3574" actId="478"/>
          <ac:spMkLst>
            <pc:docMk/>
            <pc:sldMk cId="1338912262" sldId="316"/>
            <ac:spMk id="6" creationId="{E1BD2772-227D-7F64-8551-F6D980C61DC6}"/>
          </ac:spMkLst>
        </pc:spChg>
        <pc:spChg chg="add del mod">
          <ac:chgData name="Moritz Baldauf" userId="d2a8e088faa3b6be" providerId="LiveId" clId="{6AF36CA8-D1C8-4C56-8110-3A0F5029C282}" dt="2024-04-22T10:02:18.008" v="3574" actId="478"/>
          <ac:spMkLst>
            <pc:docMk/>
            <pc:sldMk cId="1338912262" sldId="316"/>
            <ac:spMk id="7" creationId="{52EEAB90-B9E9-2779-A324-09FAD36CC6B6}"/>
          </ac:spMkLst>
        </pc:spChg>
        <pc:spChg chg="add del mod">
          <ac:chgData name="Moritz Baldauf" userId="d2a8e088faa3b6be" providerId="LiveId" clId="{6AF36CA8-D1C8-4C56-8110-3A0F5029C282}" dt="2024-04-22T10:02:18.008" v="3574" actId="478"/>
          <ac:spMkLst>
            <pc:docMk/>
            <pc:sldMk cId="1338912262" sldId="316"/>
            <ac:spMk id="8" creationId="{7F1792C8-F751-5581-5B29-5228FC9433F3}"/>
          </ac:spMkLst>
        </pc:spChg>
        <pc:spChg chg="add del mod">
          <ac:chgData name="Moritz Baldauf" userId="d2a8e088faa3b6be" providerId="LiveId" clId="{6AF36CA8-D1C8-4C56-8110-3A0F5029C282}" dt="2024-04-22T10:02:18.008" v="3574" actId="478"/>
          <ac:spMkLst>
            <pc:docMk/>
            <pc:sldMk cId="1338912262" sldId="316"/>
            <ac:spMk id="9" creationId="{1506C1AF-0DF0-A1A4-0EEC-AC9555DA57D8}"/>
          </ac:spMkLst>
        </pc:spChg>
        <pc:spChg chg="add del mod">
          <ac:chgData name="Moritz Baldauf" userId="d2a8e088faa3b6be" providerId="LiveId" clId="{6AF36CA8-D1C8-4C56-8110-3A0F5029C282}" dt="2024-04-22T10:02:00.142" v="3573" actId="478"/>
          <ac:spMkLst>
            <pc:docMk/>
            <pc:sldMk cId="1338912262" sldId="316"/>
            <ac:spMk id="10" creationId="{9F7B9291-4D3E-9BD2-DFE9-75D51D4BD4AB}"/>
          </ac:spMkLst>
        </pc:spChg>
        <pc:spChg chg="add del mod">
          <ac:chgData name="Moritz Baldauf" userId="d2a8e088faa3b6be" providerId="LiveId" clId="{6AF36CA8-D1C8-4C56-8110-3A0F5029C282}" dt="2024-04-22T10:02:18.008" v="3574" actId="478"/>
          <ac:spMkLst>
            <pc:docMk/>
            <pc:sldMk cId="1338912262" sldId="316"/>
            <ac:spMk id="11" creationId="{4ED0BBDA-BED4-549B-0D57-0C65C841B206}"/>
          </ac:spMkLst>
        </pc:spChg>
        <pc:spChg chg="add del mod modVis">
          <ac:chgData name="Moritz Baldauf" userId="d2a8e088faa3b6be" providerId="LiveId" clId="{6AF36CA8-D1C8-4C56-8110-3A0F5029C282}" dt="2024-04-22T10:01:30.026" v="3557"/>
          <ac:spMkLst>
            <pc:docMk/>
            <pc:sldMk cId="1338912262" sldId="316"/>
            <ac:spMk id="12" creationId="{A79927C6-AF8D-38B6-BB75-42C9267611F0}"/>
          </ac:spMkLst>
        </pc:spChg>
        <pc:spChg chg="add mod">
          <ac:chgData name="Moritz Baldauf" userId="d2a8e088faa3b6be" providerId="LiveId" clId="{6AF36CA8-D1C8-4C56-8110-3A0F5029C282}" dt="2024-04-22T10:02:21.958" v="3577" actId="14100"/>
          <ac:spMkLst>
            <pc:docMk/>
            <pc:sldMk cId="1338912262" sldId="316"/>
            <ac:spMk id="13" creationId="{95ECA636-E4D0-D28B-E228-53B9C0465133}"/>
          </ac:spMkLst>
        </pc:spChg>
        <pc:spChg chg="add mod">
          <ac:chgData name="Moritz Baldauf" userId="d2a8e088faa3b6be" providerId="LiveId" clId="{6AF36CA8-D1C8-4C56-8110-3A0F5029C282}" dt="2024-04-22T10:02:21.958" v="3577" actId="14100"/>
          <ac:spMkLst>
            <pc:docMk/>
            <pc:sldMk cId="1338912262" sldId="316"/>
            <ac:spMk id="14" creationId="{7D363585-CCF1-2626-95F0-CB0C35D1017B}"/>
          </ac:spMkLst>
        </pc:spChg>
        <pc:spChg chg="mod">
          <ac:chgData name="Moritz Baldauf" userId="d2a8e088faa3b6be" providerId="LiveId" clId="{6AF36CA8-D1C8-4C56-8110-3A0F5029C282}" dt="2024-04-22T10:12:39.526" v="4161" actId="948"/>
          <ac:spMkLst>
            <pc:docMk/>
            <pc:sldMk cId="1338912262" sldId="316"/>
            <ac:spMk id="15" creationId="{1A4CA57F-B7AD-4757-3641-3895645126AE}"/>
          </ac:spMkLst>
        </pc:spChg>
        <pc:spChg chg="add mod">
          <ac:chgData name="Moritz Baldauf" userId="d2a8e088faa3b6be" providerId="LiveId" clId="{6AF36CA8-D1C8-4C56-8110-3A0F5029C282}" dt="2024-04-22T10:02:21.958" v="3577" actId="14100"/>
          <ac:spMkLst>
            <pc:docMk/>
            <pc:sldMk cId="1338912262" sldId="316"/>
            <ac:spMk id="17" creationId="{1E40B148-F71F-F246-F425-EEF76248B364}"/>
          </ac:spMkLst>
        </pc:spChg>
        <pc:spChg chg="add mod">
          <ac:chgData name="Moritz Baldauf" userId="d2a8e088faa3b6be" providerId="LiveId" clId="{6AF36CA8-D1C8-4C56-8110-3A0F5029C282}" dt="2024-04-22T10:02:21.958" v="3577" actId="14100"/>
          <ac:spMkLst>
            <pc:docMk/>
            <pc:sldMk cId="1338912262" sldId="316"/>
            <ac:spMk id="18" creationId="{4DEE91CE-6596-DCAE-FFD7-FC1A737D44CE}"/>
          </ac:spMkLst>
        </pc:spChg>
        <pc:spChg chg="add mod">
          <ac:chgData name="Moritz Baldauf" userId="d2a8e088faa3b6be" providerId="LiveId" clId="{6AF36CA8-D1C8-4C56-8110-3A0F5029C282}" dt="2024-04-22T10:02:21.958" v="3577" actId="14100"/>
          <ac:spMkLst>
            <pc:docMk/>
            <pc:sldMk cId="1338912262" sldId="316"/>
            <ac:spMk id="19" creationId="{46C80094-86FE-AF32-B962-9C0D55AB9DFF}"/>
          </ac:spMkLst>
        </pc:spChg>
        <pc:spChg chg="add mod">
          <ac:chgData name="Moritz Baldauf" userId="d2a8e088faa3b6be" providerId="LiveId" clId="{6AF36CA8-D1C8-4C56-8110-3A0F5029C282}" dt="2024-04-22T10:02:21.958" v="3577" actId="14100"/>
          <ac:spMkLst>
            <pc:docMk/>
            <pc:sldMk cId="1338912262" sldId="316"/>
            <ac:spMk id="20" creationId="{BEB7A077-0F68-141D-902C-C843161826FA}"/>
          </ac:spMkLst>
        </pc:spChg>
        <pc:spChg chg="add mod">
          <ac:chgData name="Moritz Baldauf" userId="d2a8e088faa3b6be" providerId="LiveId" clId="{6AF36CA8-D1C8-4C56-8110-3A0F5029C282}" dt="2024-04-22T10:02:21.958" v="3577" actId="14100"/>
          <ac:spMkLst>
            <pc:docMk/>
            <pc:sldMk cId="1338912262" sldId="316"/>
            <ac:spMk id="21" creationId="{6743AAB2-DF36-6A85-3E98-57B6C0E99A54}"/>
          </ac:spMkLst>
        </pc:spChg>
        <pc:spChg chg="add mod">
          <ac:chgData name="Moritz Baldauf" userId="d2a8e088faa3b6be" providerId="LiveId" clId="{6AF36CA8-D1C8-4C56-8110-3A0F5029C282}" dt="2024-04-22T10:02:21.958" v="3577" actId="14100"/>
          <ac:spMkLst>
            <pc:docMk/>
            <pc:sldMk cId="1338912262" sldId="316"/>
            <ac:spMk id="22" creationId="{0F97E89C-6172-058A-66D6-4B896F949D67}"/>
          </ac:spMkLst>
        </pc:spChg>
        <pc:spChg chg="add mod">
          <ac:chgData name="Moritz Baldauf" userId="d2a8e088faa3b6be" providerId="LiveId" clId="{6AF36CA8-D1C8-4C56-8110-3A0F5029C282}" dt="2024-04-22T10:02:21.958" v="3577" actId="14100"/>
          <ac:spMkLst>
            <pc:docMk/>
            <pc:sldMk cId="1338912262" sldId="316"/>
            <ac:spMk id="23" creationId="{0EC7EF62-253B-D138-DC06-A0DE9F3D3B43}"/>
          </ac:spMkLst>
        </pc:spChg>
        <pc:spChg chg="add mod">
          <ac:chgData name="Moritz Baldauf" userId="d2a8e088faa3b6be" providerId="LiveId" clId="{6AF36CA8-D1C8-4C56-8110-3A0F5029C282}" dt="2024-04-22T10:02:21.958" v="3577" actId="14100"/>
          <ac:spMkLst>
            <pc:docMk/>
            <pc:sldMk cId="1338912262" sldId="316"/>
            <ac:spMk id="24" creationId="{44F9EC85-34B9-A53D-732D-42FDC13D9BD2}"/>
          </ac:spMkLst>
        </pc:spChg>
        <pc:spChg chg="add mod">
          <ac:chgData name="Moritz Baldauf" userId="d2a8e088faa3b6be" providerId="LiveId" clId="{6AF36CA8-D1C8-4C56-8110-3A0F5029C282}" dt="2024-04-22T10:02:21.958" v="3577" actId="14100"/>
          <ac:spMkLst>
            <pc:docMk/>
            <pc:sldMk cId="1338912262" sldId="316"/>
            <ac:spMk id="25" creationId="{FD7680C4-FE51-7EB6-6FEC-DC51FB4ECACC}"/>
          </ac:spMkLst>
        </pc:spChg>
        <pc:spChg chg="add mod">
          <ac:chgData name="Moritz Baldauf" userId="d2a8e088faa3b6be" providerId="LiveId" clId="{6AF36CA8-D1C8-4C56-8110-3A0F5029C282}" dt="2024-04-22T10:02:21.958" v="3577" actId="14100"/>
          <ac:spMkLst>
            <pc:docMk/>
            <pc:sldMk cId="1338912262" sldId="316"/>
            <ac:spMk id="26" creationId="{4B594F7A-3532-1DBE-0F0E-2A76BBB6DFE3}"/>
          </ac:spMkLst>
        </pc:spChg>
        <pc:spChg chg="add mod">
          <ac:chgData name="Moritz Baldauf" userId="d2a8e088faa3b6be" providerId="LiveId" clId="{6AF36CA8-D1C8-4C56-8110-3A0F5029C282}" dt="2024-04-22T10:02:21.958" v="3577" actId="14100"/>
          <ac:spMkLst>
            <pc:docMk/>
            <pc:sldMk cId="1338912262" sldId="316"/>
            <ac:spMk id="27" creationId="{76EF2D1C-3D24-63F1-58FC-D14FFB025D1F}"/>
          </ac:spMkLst>
        </pc:spChg>
        <pc:spChg chg="add mod">
          <ac:chgData name="Moritz Baldauf" userId="d2a8e088faa3b6be" providerId="LiveId" clId="{6AF36CA8-D1C8-4C56-8110-3A0F5029C282}" dt="2024-04-22T10:02:21.958" v="3577" actId="14100"/>
          <ac:spMkLst>
            <pc:docMk/>
            <pc:sldMk cId="1338912262" sldId="316"/>
            <ac:spMk id="28" creationId="{BFBDFEFE-BC49-3D4D-34DD-C6D98616BDBC}"/>
          </ac:spMkLst>
        </pc:spChg>
        <pc:spChg chg="add mod">
          <ac:chgData name="Moritz Baldauf" userId="d2a8e088faa3b6be" providerId="LiveId" clId="{6AF36CA8-D1C8-4C56-8110-3A0F5029C282}" dt="2024-04-22T10:02:21.958" v="3577" actId="14100"/>
          <ac:spMkLst>
            <pc:docMk/>
            <pc:sldMk cId="1338912262" sldId="316"/>
            <ac:spMk id="29" creationId="{600BACE9-1A1A-8350-62B6-8D35ECCC52C0}"/>
          </ac:spMkLst>
        </pc:spChg>
        <pc:spChg chg="add mod">
          <ac:chgData name="Moritz Baldauf" userId="d2a8e088faa3b6be" providerId="LiveId" clId="{6AF36CA8-D1C8-4C56-8110-3A0F5029C282}" dt="2024-04-22T10:02:21.958" v="3577" actId="14100"/>
          <ac:spMkLst>
            <pc:docMk/>
            <pc:sldMk cId="1338912262" sldId="316"/>
            <ac:spMk id="30" creationId="{032DF9E7-86B1-0509-4D6E-DC1AD8E31DDC}"/>
          </ac:spMkLst>
        </pc:spChg>
        <pc:spChg chg="add mod">
          <ac:chgData name="Moritz Baldauf" userId="d2a8e088faa3b6be" providerId="LiveId" clId="{6AF36CA8-D1C8-4C56-8110-3A0F5029C282}" dt="2024-04-22T10:02:21.958" v="3577" actId="14100"/>
          <ac:spMkLst>
            <pc:docMk/>
            <pc:sldMk cId="1338912262" sldId="316"/>
            <ac:spMk id="31" creationId="{7367DC37-1CC8-41B9-788F-A5A5E0509812}"/>
          </ac:spMkLst>
        </pc:spChg>
        <pc:spChg chg="mod">
          <ac:chgData name="Moritz Baldauf" userId="d2a8e088faa3b6be" providerId="LiveId" clId="{6AF36CA8-D1C8-4C56-8110-3A0F5029C282}" dt="2024-04-22T10:02:18.371" v="3575"/>
          <ac:spMkLst>
            <pc:docMk/>
            <pc:sldMk cId="1338912262" sldId="316"/>
            <ac:spMk id="33" creationId="{38523215-BBEC-3071-4045-4C60A3AA89D0}"/>
          </ac:spMkLst>
        </pc:spChg>
        <pc:spChg chg="mod">
          <ac:chgData name="Moritz Baldauf" userId="d2a8e088faa3b6be" providerId="LiveId" clId="{6AF36CA8-D1C8-4C56-8110-3A0F5029C282}" dt="2024-04-22T10:02:18.371" v="3575"/>
          <ac:spMkLst>
            <pc:docMk/>
            <pc:sldMk cId="1338912262" sldId="316"/>
            <ac:spMk id="34" creationId="{AE34DB5E-CD6A-40DE-711A-AF2524A83350}"/>
          </ac:spMkLst>
        </pc:spChg>
        <pc:spChg chg="add mod topLvl">
          <ac:chgData name="Moritz Baldauf" userId="d2a8e088faa3b6be" providerId="LiveId" clId="{6AF36CA8-D1C8-4C56-8110-3A0F5029C282}" dt="2024-04-22T10:12:54.851" v="4200" actId="1037"/>
          <ac:spMkLst>
            <pc:docMk/>
            <pc:sldMk cId="1338912262" sldId="316"/>
            <ac:spMk id="35" creationId="{BBDE4C0A-4484-9D1B-FB59-E66D3D301801}"/>
          </ac:spMkLst>
        </pc:spChg>
        <pc:spChg chg="add mod topLvl">
          <ac:chgData name="Moritz Baldauf" userId="d2a8e088faa3b6be" providerId="LiveId" clId="{6AF36CA8-D1C8-4C56-8110-3A0F5029C282}" dt="2024-04-22T10:12:54.851" v="4200" actId="1037"/>
          <ac:spMkLst>
            <pc:docMk/>
            <pc:sldMk cId="1338912262" sldId="316"/>
            <ac:spMk id="36" creationId="{41CB1FBE-2DD6-D4AD-D1A1-9D110ACDCCD1}"/>
          </ac:spMkLst>
        </pc:spChg>
        <pc:spChg chg="add mod topLvl">
          <ac:chgData name="Moritz Baldauf" userId="d2a8e088faa3b6be" providerId="LiveId" clId="{6AF36CA8-D1C8-4C56-8110-3A0F5029C282}" dt="2024-04-22T10:12:54.851" v="4200" actId="1037"/>
          <ac:spMkLst>
            <pc:docMk/>
            <pc:sldMk cId="1338912262" sldId="316"/>
            <ac:spMk id="37" creationId="{62A30B49-717A-3EE9-4178-CEFDE9F1F6D5}"/>
          </ac:spMkLst>
        </pc:spChg>
        <pc:spChg chg="add mod topLvl">
          <ac:chgData name="Moritz Baldauf" userId="d2a8e088faa3b6be" providerId="LiveId" clId="{6AF36CA8-D1C8-4C56-8110-3A0F5029C282}" dt="2024-04-22T10:12:54.851" v="4200" actId="1037"/>
          <ac:spMkLst>
            <pc:docMk/>
            <pc:sldMk cId="1338912262" sldId="316"/>
            <ac:spMk id="38" creationId="{C448C499-FAA0-E45B-E2C5-3B7FA9DE84BA}"/>
          </ac:spMkLst>
        </pc:spChg>
        <pc:spChg chg="add mod topLvl">
          <ac:chgData name="Moritz Baldauf" userId="d2a8e088faa3b6be" providerId="LiveId" clId="{6AF36CA8-D1C8-4C56-8110-3A0F5029C282}" dt="2024-04-22T10:12:54.851" v="4200" actId="1037"/>
          <ac:spMkLst>
            <pc:docMk/>
            <pc:sldMk cId="1338912262" sldId="316"/>
            <ac:spMk id="39" creationId="{D2667A9B-FD4C-A5F1-7B18-41FED794FA9F}"/>
          </ac:spMkLst>
        </pc:spChg>
        <pc:spChg chg="add mod topLvl">
          <ac:chgData name="Moritz Baldauf" userId="d2a8e088faa3b6be" providerId="LiveId" clId="{6AF36CA8-D1C8-4C56-8110-3A0F5029C282}" dt="2024-04-22T10:12:54.851" v="4200" actId="1037"/>
          <ac:spMkLst>
            <pc:docMk/>
            <pc:sldMk cId="1338912262" sldId="316"/>
            <ac:spMk id="40" creationId="{60D91CFF-9CBA-2F24-99D8-0FAF64377F3B}"/>
          </ac:spMkLst>
        </pc:spChg>
        <pc:spChg chg="add mod topLvl">
          <ac:chgData name="Moritz Baldauf" userId="d2a8e088faa3b6be" providerId="LiveId" clId="{6AF36CA8-D1C8-4C56-8110-3A0F5029C282}" dt="2024-04-22T10:12:54.851" v="4200" actId="1037"/>
          <ac:spMkLst>
            <pc:docMk/>
            <pc:sldMk cId="1338912262" sldId="316"/>
            <ac:spMk id="41" creationId="{A77CCAA3-D150-B7DC-8129-18AEEA89D7C5}"/>
          </ac:spMkLst>
        </pc:spChg>
        <pc:spChg chg="add mod topLvl">
          <ac:chgData name="Moritz Baldauf" userId="d2a8e088faa3b6be" providerId="LiveId" clId="{6AF36CA8-D1C8-4C56-8110-3A0F5029C282}" dt="2024-04-22T10:12:54.851" v="4200" actId="1037"/>
          <ac:spMkLst>
            <pc:docMk/>
            <pc:sldMk cId="1338912262" sldId="316"/>
            <ac:spMk id="42" creationId="{06E9EA41-952E-F88A-B975-ABDC3D08DCAA}"/>
          </ac:spMkLst>
        </pc:spChg>
        <pc:spChg chg="add mod topLvl">
          <ac:chgData name="Moritz Baldauf" userId="d2a8e088faa3b6be" providerId="LiveId" clId="{6AF36CA8-D1C8-4C56-8110-3A0F5029C282}" dt="2024-04-22T10:12:54.851" v="4200" actId="1037"/>
          <ac:spMkLst>
            <pc:docMk/>
            <pc:sldMk cId="1338912262" sldId="316"/>
            <ac:spMk id="43" creationId="{DA1A4FA0-CEB7-B041-E9E5-2C4371BAC160}"/>
          </ac:spMkLst>
        </pc:spChg>
        <pc:spChg chg="add mod topLvl">
          <ac:chgData name="Moritz Baldauf" userId="d2a8e088faa3b6be" providerId="LiveId" clId="{6AF36CA8-D1C8-4C56-8110-3A0F5029C282}" dt="2024-04-22T10:12:54.851" v="4200" actId="1037"/>
          <ac:spMkLst>
            <pc:docMk/>
            <pc:sldMk cId="1338912262" sldId="316"/>
            <ac:spMk id="44" creationId="{6A6BC5EA-E384-1EA9-DBB2-5660685D9705}"/>
          </ac:spMkLst>
        </pc:spChg>
        <pc:spChg chg="add del mod topLvl">
          <ac:chgData name="Moritz Baldauf" userId="d2a8e088faa3b6be" providerId="LiveId" clId="{6AF36CA8-D1C8-4C56-8110-3A0F5029C282}" dt="2024-04-22T10:06:31.435" v="3835" actId="478"/>
          <ac:spMkLst>
            <pc:docMk/>
            <pc:sldMk cId="1338912262" sldId="316"/>
            <ac:spMk id="45" creationId="{CFC36080-C26C-A61E-B759-3E4DD6F47D28}"/>
          </ac:spMkLst>
        </pc:spChg>
        <pc:spChg chg="add mod topLvl">
          <ac:chgData name="Moritz Baldauf" userId="d2a8e088faa3b6be" providerId="LiveId" clId="{6AF36CA8-D1C8-4C56-8110-3A0F5029C282}" dt="2024-04-22T10:12:54.851" v="4200" actId="1037"/>
          <ac:spMkLst>
            <pc:docMk/>
            <pc:sldMk cId="1338912262" sldId="316"/>
            <ac:spMk id="46" creationId="{F7DD4A1C-5556-7D55-0CC2-4B326A20455C}"/>
          </ac:spMkLst>
        </pc:spChg>
        <pc:spChg chg="add del mod topLvl">
          <ac:chgData name="Moritz Baldauf" userId="d2a8e088faa3b6be" providerId="LiveId" clId="{6AF36CA8-D1C8-4C56-8110-3A0F5029C282}" dt="2024-04-22T10:06:31.435" v="3837"/>
          <ac:spMkLst>
            <pc:docMk/>
            <pc:sldMk cId="1338912262" sldId="316"/>
            <ac:spMk id="47" creationId="{F27B928B-C100-3C87-8079-5048A9787AB0}"/>
          </ac:spMkLst>
        </pc:spChg>
        <pc:spChg chg="add mod topLvl">
          <ac:chgData name="Moritz Baldauf" userId="d2a8e088faa3b6be" providerId="LiveId" clId="{6AF36CA8-D1C8-4C56-8110-3A0F5029C282}" dt="2024-04-22T10:12:54.851" v="4200" actId="1037"/>
          <ac:spMkLst>
            <pc:docMk/>
            <pc:sldMk cId="1338912262" sldId="316"/>
            <ac:spMk id="48" creationId="{B1D82196-909F-3A90-9663-92289A5245E3}"/>
          </ac:spMkLst>
        </pc:spChg>
        <pc:spChg chg="add mod topLvl">
          <ac:chgData name="Moritz Baldauf" userId="d2a8e088faa3b6be" providerId="LiveId" clId="{6AF36CA8-D1C8-4C56-8110-3A0F5029C282}" dt="2024-04-22T10:12:54.851" v="4200" actId="1037"/>
          <ac:spMkLst>
            <pc:docMk/>
            <pc:sldMk cId="1338912262" sldId="316"/>
            <ac:spMk id="49" creationId="{9B8D106A-7373-932D-2C27-53708D456525}"/>
          </ac:spMkLst>
        </pc:spChg>
        <pc:spChg chg="add mod topLvl">
          <ac:chgData name="Moritz Baldauf" userId="d2a8e088faa3b6be" providerId="LiveId" clId="{6AF36CA8-D1C8-4C56-8110-3A0F5029C282}" dt="2024-04-22T10:12:54.851" v="4200" actId="1037"/>
          <ac:spMkLst>
            <pc:docMk/>
            <pc:sldMk cId="1338912262" sldId="316"/>
            <ac:spMk id="50" creationId="{5006890B-AEB5-70F8-8B8F-C1A53534A214}"/>
          </ac:spMkLst>
        </pc:spChg>
        <pc:spChg chg="add mod">
          <ac:chgData name="Moritz Baldauf" userId="d2a8e088faa3b6be" providerId="LiveId" clId="{6AF36CA8-D1C8-4C56-8110-3A0F5029C282}" dt="2024-04-22T10:12:54.851" v="4200" actId="1037"/>
          <ac:spMkLst>
            <pc:docMk/>
            <pc:sldMk cId="1338912262" sldId="316"/>
            <ac:spMk id="54" creationId="{14284F4E-26A9-DAC1-98E6-064B032C052E}"/>
          </ac:spMkLst>
        </pc:spChg>
        <pc:spChg chg="add mod">
          <ac:chgData name="Moritz Baldauf" userId="d2a8e088faa3b6be" providerId="LiveId" clId="{6AF36CA8-D1C8-4C56-8110-3A0F5029C282}" dt="2024-04-22T10:07:19.333" v="3846" actId="571"/>
          <ac:spMkLst>
            <pc:docMk/>
            <pc:sldMk cId="1338912262" sldId="316"/>
            <ac:spMk id="55" creationId="{000EA682-1D01-6A4D-A902-2F5DBCE42233}"/>
          </ac:spMkLst>
        </pc:spChg>
        <pc:spChg chg="add mod">
          <ac:chgData name="Moritz Baldauf" userId="d2a8e088faa3b6be" providerId="LiveId" clId="{6AF36CA8-D1C8-4C56-8110-3A0F5029C282}" dt="2024-04-22T10:07:19.333" v="3846" actId="571"/>
          <ac:spMkLst>
            <pc:docMk/>
            <pc:sldMk cId="1338912262" sldId="316"/>
            <ac:spMk id="56" creationId="{0578C34E-537C-6CB8-A441-448E78B50CB5}"/>
          </ac:spMkLst>
        </pc:spChg>
        <pc:spChg chg="add mod">
          <ac:chgData name="Moritz Baldauf" userId="d2a8e088faa3b6be" providerId="LiveId" clId="{6AF36CA8-D1C8-4C56-8110-3A0F5029C282}" dt="2024-04-22T10:07:19.333" v="3846" actId="571"/>
          <ac:spMkLst>
            <pc:docMk/>
            <pc:sldMk cId="1338912262" sldId="316"/>
            <ac:spMk id="57" creationId="{98F64C2D-92CF-2651-A6A5-E41EF67DDA45}"/>
          </ac:spMkLst>
        </pc:spChg>
        <pc:spChg chg="add mod">
          <ac:chgData name="Moritz Baldauf" userId="d2a8e088faa3b6be" providerId="LiveId" clId="{6AF36CA8-D1C8-4C56-8110-3A0F5029C282}" dt="2024-04-22T10:12:54.851" v="4200" actId="1037"/>
          <ac:spMkLst>
            <pc:docMk/>
            <pc:sldMk cId="1338912262" sldId="316"/>
            <ac:spMk id="58" creationId="{255B9362-31F8-1459-E02F-B9398CA2C26E}"/>
          </ac:spMkLst>
        </pc:spChg>
        <pc:spChg chg="add del mod modVis">
          <ac:chgData name="Moritz Baldauf" userId="d2a8e088faa3b6be" providerId="LiveId" clId="{6AF36CA8-D1C8-4C56-8110-3A0F5029C282}" dt="2024-04-22T10:12:07.571" v="4055"/>
          <ac:spMkLst>
            <pc:docMk/>
            <pc:sldMk cId="1338912262" sldId="316"/>
            <ac:spMk id="59" creationId="{05DD20A2-753E-C16A-01F5-CB1355348E4E}"/>
          </ac:spMkLst>
        </pc:spChg>
        <pc:spChg chg="add del mod modVis">
          <ac:chgData name="Moritz Baldauf" userId="d2a8e088faa3b6be" providerId="LiveId" clId="{6AF36CA8-D1C8-4C56-8110-3A0F5029C282}" dt="2024-04-22T10:12:30.334" v="4085"/>
          <ac:spMkLst>
            <pc:docMk/>
            <pc:sldMk cId="1338912262" sldId="316"/>
            <ac:spMk id="60" creationId="{AD3159E8-0525-3869-FE67-F4E5D80674A9}"/>
          </ac:spMkLst>
        </pc:spChg>
        <pc:spChg chg="add del mod modVis">
          <ac:chgData name="Moritz Baldauf" userId="d2a8e088faa3b6be" providerId="LiveId" clId="{6AF36CA8-D1C8-4C56-8110-3A0F5029C282}" dt="2024-04-22T10:12:35.567" v="4128"/>
          <ac:spMkLst>
            <pc:docMk/>
            <pc:sldMk cId="1338912262" sldId="316"/>
            <ac:spMk id="61" creationId="{F15BA11D-BAF4-48B5-F52A-EEED919D1E08}"/>
          </ac:spMkLst>
        </pc:spChg>
        <pc:spChg chg="add del mod modVis">
          <ac:chgData name="Moritz Baldauf" userId="d2a8e088faa3b6be" providerId="LiveId" clId="{6AF36CA8-D1C8-4C56-8110-3A0F5029C282}" dt="2024-04-22T10:12:36.630" v="4157"/>
          <ac:spMkLst>
            <pc:docMk/>
            <pc:sldMk cId="1338912262" sldId="316"/>
            <ac:spMk id="62" creationId="{6C93A14E-DFB0-688B-38E6-3173E58C7E7E}"/>
          </ac:spMkLst>
        </pc:spChg>
        <pc:spChg chg="add del mod modVis">
          <ac:chgData name="Moritz Baldauf" userId="d2a8e088faa3b6be" providerId="LiveId" clId="{6AF36CA8-D1C8-4C56-8110-3A0F5029C282}" dt="2024-04-22T10:12:39.549" v="4185"/>
          <ac:spMkLst>
            <pc:docMk/>
            <pc:sldMk cId="1338912262" sldId="316"/>
            <ac:spMk id="63" creationId="{6BC37ABD-6359-C82C-9BCD-012D475A5E19}"/>
          </ac:spMkLst>
        </pc:spChg>
        <pc:grpChg chg="add mod">
          <ac:chgData name="Moritz Baldauf" userId="d2a8e088faa3b6be" providerId="LiveId" clId="{6AF36CA8-D1C8-4C56-8110-3A0F5029C282}" dt="2024-04-22T10:02:21.958" v="3577" actId="14100"/>
          <ac:grpSpMkLst>
            <pc:docMk/>
            <pc:sldMk cId="1338912262" sldId="316"/>
            <ac:grpSpMk id="32" creationId="{FD4C38BA-C431-E6B6-70D9-489A6E8A1304}"/>
          </ac:grpSpMkLst>
        </pc:grpChg>
        <pc:grpChg chg="add del mod">
          <ac:chgData name="Moritz Baldauf" userId="d2a8e088faa3b6be" providerId="LiveId" clId="{6AF36CA8-D1C8-4C56-8110-3A0F5029C282}" dt="2024-04-22T10:02:47.145" v="3590" actId="165"/>
          <ac:grpSpMkLst>
            <pc:docMk/>
            <pc:sldMk cId="1338912262" sldId="316"/>
            <ac:grpSpMk id="51" creationId="{1CE9E324-9442-56BC-4FAD-979F9DC05BBF}"/>
          </ac:grpSpMkLst>
        </pc:grpChg>
        <pc:grpChg chg="add del mod">
          <ac:chgData name="Moritz Baldauf" userId="d2a8e088faa3b6be" providerId="LiveId" clId="{6AF36CA8-D1C8-4C56-8110-3A0F5029C282}" dt="2024-04-22T10:07:08.504" v="3843" actId="165"/>
          <ac:grpSpMkLst>
            <pc:docMk/>
            <pc:sldMk cId="1338912262" sldId="316"/>
            <ac:grpSpMk id="52" creationId="{4288314A-66B8-BCDF-C350-C5AF47F8AE47}"/>
          </ac:grpSpMkLst>
        </pc:grpChg>
        <pc:grpChg chg="add del mod">
          <ac:chgData name="Moritz Baldauf" userId="d2a8e088faa3b6be" providerId="LiveId" clId="{6AF36CA8-D1C8-4C56-8110-3A0F5029C282}" dt="2024-04-22T10:04:16.944" v="3655" actId="165"/>
          <ac:grpSpMkLst>
            <pc:docMk/>
            <pc:sldMk cId="1338912262" sldId="316"/>
            <ac:grpSpMk id="53" creationId="{F604FEF0-1880-4DDD-CD5E-0DA41FCEB8C8}"/>
          </ac:grpSpMkLst>
        </pc:grpChg>
        <pc:graphicFrameChg chg="mod">
          <ac:chgData name="Moritz Baldauf" userId="d2a8e088faa3b6be" providerId="LiveId" clId="{6AF36CA8-D1C8-4C56-8110-3A0F5029C282}" dt="2024-04-22T10:12:39.550" v="4187"/>
          <ac:graphicFrameMkLst>
            <pc:docMk/>
            <pc:sldMk cId="1338912262" sldId="316"/>
            <ac:graphicFrameMk id="16" creationId="{B717AB91-800D-E5AF-7DCF-9B23FFA10095}"/>
          </ac:graphicFrameMkLst>
        </pc:graphicFrameChg>
        <pc:picChg chg="add mod">
          <ac:chgData name="Moritz Baldauf" userId="d2a8e088faa3b6be" providerId="LiveId" clId="{6AF36CA8-D1C8-4C56-8110-3A0F5029C282}" dt="2024-04-22T09:04:51.041" v="1292"/>
          <ac:picMkLst>
            <pc:docMk/>
            <pc:sldMk cId="1338912262" sldId="316"/>
            <ac:picMk id="2" creationId="{A0CB0044-F2DE-FF40-AFC9-0D638A24DFBA}"/>
          </ac:picMkLst>
        </pc:picChg>
      </pc:sldChg>
      <pc:sldChg chg="addSp delSp modSp new mod modNotesTx">
        <pc:chgData name="Moritz Baldauf" userId="d2a8e088faa3b6be" providerId="LiveId" clId="{6AF36CA8-D1C8-4C56-8110-3A0F5029C282}" dt="2024-04-22T10:13:49.299" v="4202"/>
        <pc:sldMkLst>
          <pc:docMk/>
          <pc:sldMk cId="1046375524" sldId="317"/>
        </pc:sldMkLst>
        <pc:spChg chg="mod">
          <ac:chgData name="Moritz Baldauf" userId="d2a8e088faa3b6be" providerId="LiveId" clId="{6AF36CA8-D1C8-4C56-8110-3A0F5029C282}" dt="2024-04-22T09:54:03.293" v="3493" actId="948"/>
          <ac:spMkLst>
            <pc:docMk/>
            <pc:sldMk cId="1046375524" sldId="317"/>
            <ac:spMk id="2" creationId="{CD0E3A6C-A6AE-B1CC-0940-7A3C8282B373}"/>
          </ac:spMkLst>
        </pc:spChg>
        <pc:spChg chg="mod">
          <ac:chgData name="Moritz Baldauf" userId="d2a8e088faa3b6be" providerId="LiveId" clId="{6AF36CA8-D1C8-4C56-8110-3A0F5029C282}" dt="2024-04-22T09:19:31.160" v="1851"/>
          <ac:spMkLst>
            <pc:docMk/>
            <pc:sldMk cId="1046375524" sldId="317"/>
            <ac:spMk id="4" creationId="{C23EA9D2-23D9-795C-702A-AB730499B19D}"/>
          </ac:spMkLst>
        </pc:spChg>
        <pc:spChg chg="mod">
          <ac:chgData name="Moritz Baldauf" userId="d2a8e088faa3b6be" providerId="LiveId" clId="{6AF36CA8-D1C8-4C56-8110-3A0F5029C282}" dt="2024-04-22T09:19:31.160" v="1851"/>
          <ac:spMkLst>
            <pc:docMk/>
            <pc:sldMk cId="1046375524" sldId="317"/>
            <ac:spMk id="5" creationId="{581AD698-DC98-E624-BCC4-4605FEB224C9}"/>
          </ac:spMkLst>
        </pc:spChg>
        <pc:spChg chg="mod">
          <ac:chgData name="Moritz Baldauf" userId="d2a8e088faa3b6be" providerId="LiveId" clId="{6AF36CA8-D1C8-4C56-8110-3A0F5029C282}" dt="2024-04-22T09:19:31.160" v="1851"/>
          <ac:spMkLst>
            <pc:docMk/>
            <pc:sldMk cId="1046375524" sldId="317"/>
            <ac:spMk id="6" creationId="{56E46ABC-96A1-AAC8-57DE-91000036BEA0}"/>
          </ac:spMkLst>
        </pc:spChg>
        <pc:spChg chg="mod">
          <ac:chgData name="Moritz Baldauf" userId="d2a8e088faa3b6be" providerId="LiveId" clId="{6AF36CA8-D1C8-4C56-8110-3A0F5029C282}" dt="2024-04-22T09:19:31.160" v="1851"/>
          <ac:spMkLst>
            <pc:docMk/>
            <pc:sldMk cId="1046375524" sldId="317"/>
            <ac:spMk id="7" creationId="{D78B3453-4D79-1483-401E-648091DBA2AA}"/>
          </ac:spMkLst>
        </pc:spChg>
        <pc:spChg chg="add del mod modVis">
          <ac:chgData name="Moritz Baldauf" userId="d2a8e088faa3b6be" providerId="LiveId" clId="{6AF36CA8-D1C8-4C56-8110-3A0F5029C282}" dt="2024-04-22T09:19:39.960" v="1905"/>
          <ac:spMkLst>
            <pc:docMk/>
            <pc:sldMk cId="1046375524" sldId="317"/>
            <ac:spMk id="8" creationId="{D078D1CD-7B58-C634-EFD5-EBDD6B621633}"/>
          </ac:spMkLst>
        </pc:spChg>
        <pc:spChg chg="add del mod modVis">
          <ac:chgData name="Moritz Baldauf" userId="d2a8e088faa3b6be" providerId="LiveId" clId="{6AF36CA8-D1C8-4C56-8110-3A0F5029C282}" dt="2024-04-22T09:19:40.784" v="1945"/>
          <ac:spMkLst>
            <pc:docMk/>
            <pc:sldMk cId="1046375524" sldId="317"/>
            <ac:spMk id="10" creationId="{D16A1F6D-B7CE-8C33-3B88-0EB1E5FC973E}"/>
          </ac:spMkLst>
        </pc:spChg>
        <pc:spChg chg="add del mod modVis">
          <ac:chgData name="Moritz Baldauf" userId="d2a8e088faa3b6be" providerId="LiveId" clId="{6AF36CA8-D1C8-4C56-8110-3A0F5029C282}" dt="2024-04-22T09:19:41.866" v="1973"/>
          <ac:spMkLst>
            <pc:docMk/>
            <pc:sldMk cId="1046375524" sldId="317"/>
            <ac:spMk id="11" creationId="{58BF9112-1F73-63F8-DB11-39E523C725D9}"/>
          </ac:spMkLst>
        </pc:spChg>
        <pc:spChg chg="add del mod modVis">
          <ac:chgData name="Moritz Baldauf" userId="d2a8e088faa3b6be" providerId="LiveId" clId="{6AF36CA8-D1C8-4C56-8110-3A0F5029C282}" dt="2024-04-22T09:19:44.210" v="2008"/>
          <ac:spMkLst>
            <pc:docMk/>
            <pc:sldMk cId="1046375524" sldId="317"/>
            <ac:spMk id="12" creationId="{DD0E59AE-DD00-45C9-14B7-5C3CF8E9568E}"/>
          </ac:spMkLst>
        </pc:spChg>
        <pc:spChg chg="add del mod modVis">
          <ac:chgData name="Moritz Baldauf" userId="d2a8e088faa3b6be" providerId="LiveId" clId="{6AF36CA8-D1C8-4C56-8110-3A0F5029C282}" dt="2024-04-22T09:19:49.789" v="2056"/>
          <ac:spMkLst>
            <pc:docMk/>
            <pc:sldMk cId="1046375524" sldId="317"/>
            <ac:spMk id="13" creationId="{90072725-1A7E-B9B5-0639-FC1977EE8A9D}"/>
          </ac:spMkLst>
        </pc:spChg>
        <pc:spChg chg="add del mod modVis">
          <ac:chgData name="Moritz Baldauf" userId="d2a8e088faa3b6be" providerId="LiveId" clId="{6AF36CA8-D1C8-4C56-8110-3A0F5029C282}" dt="2024-04-22T09:19:52.633" v="2083"/>
          <ac:spMkLst>
            <pc:docMk/>
            <pc:sldMk cId="1046375524" sldId="317"/>
            <ac:spMk id="14" creationId="{A4B3132B-7642-20D9-BF78-5AEF84D8F402}"/>
          </ac:spMkLst>
        </pc:spChg>
        <pc:spChg chg="add del mod modVis">
          <ac:chgData name="Moritz Baldauf" userId="d2a8e088faa3b6be" providerId="LiveId" clId="{6AF36CA8-D1C8-4C56-8110-3A0F5029C282}" dt="2024-04-22T09:19:56.867" v="2135"/>
          <ac:spMkLst>
            <pc:docMk/>
            <pc:sldMk cId="1046375524" sldId="317"/>
            <ac:spMk id="15" creationId="{C0D33C8A-44B3-4360-CB22-BE0D262546BE}"/>
          </ac:spMkLst>
        </pc:spChg>
        <pc:spChg chg="add del mod modVis">
          <ac:chgData name="Moritz Baldauf" userId="d2a8e088faa3b6be" providerId="LiveId" clId="{6AF36CA8-D1C8-4C56-8110-3A0F5029C282}" dt="2024-04-22T09:20:00.284" v="2174"/>
          <ac:spMkLst>
            <pc:docMk/>
            <pc:sldMk cId="1046375524" sldId="317"/>
            <ac:spMk id="16" creationId="{F440A536-65E4-2A65-46F5-A24FEF664175}"/>
          </ac:spMkLst>
        </pc:spChg>
        <pc:spChg chg="add del mod modVis">
          <ac:chgData name="Moritz Baldauf" userId="d2a8e088faa3b6be" providerId="LiveId" clId="{6AF36CA8-D1C8-4C56-8110-3A0F5029C282}" dt="2024-04-22T09:20:03.556" v="2201"/>
          <ac:spMkLst>
            <pc:docMk/>
            <pc:sldMk cId="1046375524" sldId="317"/>
            <ac:spMk id="17" creationId="{A6C77E3E-BED9-2CC7-DE16-11092606D428}"/>
          </ac:spMkLst>
        </pc:spChg>
        <pc:spChg chg="add del mod modVis">
          <ac:chgData name="Moritz Baldauf" userId="d2a8e088faa3b6be" providerId="LiveId" clId="{6AF36CA8-D1C8-4C56-8110-3A0F5029C282}" dt="2024-04-22T09:20:05.414" v="2229"/>
          <ac:spMkLst>
            <pc:docMk/>
            <pc:sldMk cId="1046375524" sldId="317"/>
            <ac:spMk id="18" creationId="{8CE20B75-9D52-BDC7-58D7-E1D97C61C3E0}"/>
          </ac:spMkLst>
        </pc:spChg>
        <pc:spChg chg="add del mod modVis">
          <ac:chgData name="Moritz Baldauf" userId="d2a8e088faa3b6be" providerId="LiveId" clId="{6AF36CA8-D1C8-4C56-8110-3A0F5029C282}" dt="2024-04-22T09:20:08.289" v="2257"/>
          <ac:spMkLst>
            <pc:docMk/>
            <pc:sldMk cId="1046375524" sldId="317"/>
            <ac:spMk id="19" creationId="{92DB5989-D12B-724A-FFFC-399DF9F1F872}"/>
          </ac:spMkLst>
        </pc:spChg>
        <pc:spChg chg="add del mod">
          <ac:chgData name="Moritz Baldauf" userId="d2a8e088faa3b6be" providerId="LiveId" clId="{6AF36CA8-D1C8-4C56-8110-3A0F5029C282}" dt="2024-04-22T09:24:17.363" v="2399" actId="478"/>
          <ac:spMkLst>
            <pc:docMk/>
            <pc:sldMk cId="1046375524" sldId="317"/>
            <ac:spMk id="20" creationId="{8127148B-5147-4015-6CB1-0513F8C2F984}"/>
          </ac:spMkLst>
        </pc:spChg>
        <pc:spChg chg="add del mod">
          <ac:chgData name="Moritz Baldauf" userId="d2a8e088faa3b6be" providerId="LiveId" clId="{6AF36CA8-D1C8-4C56-8110-3A0F5029C282}" dt="2024-04-22T09:36:52.619" v="2704" actId="478"/>
          <ac:spMkLst>
            <pc:docMk/>
            <pc:sldMk cId="1046375524" sldId="317"/>
            <ac:spMk id="21" creationId="{FBA4D5F8-1043-14EB-5659-5CF17B9BA95F}"/>
          </ac:spMkLst>
        </pc:spChg>
        <pc:spChg chg="mod">
          <ac:chgData name="Moritz Baldauf" userId="d2a8e088faa3b6be" providerId="LiveId" clId="{6AF36CA8-D1C8-4C56-8110-3A0F5029C282}" dt="2024-04-22T09:23:36.157" v="2311"/>
          <ac:spMkLst>
            <pc:docMk/>
            <pc:sldMk cId="1046375524" sldId="317"/>
            <ac:spMk id="23" creationId="{CD9584C4-9E3B-C152-B1DE-175013293BC9}"/>
          </ac:spMkLst>
        </pc:spChg>
        <pc:spChg chg="mod">
          <ac:chgData name="Moritz Baldauf" userId="d2a8e088faa3b6be" providerId="LiveId" clId="{6AF36CA8-D1C8-4C56-8110-3A0F5029C282}" dt="2024-04-22T09:23:36.157" v="2311"/>
          <ac:spMkLst>
            <pc:docMk/>
            <pc:sldMk cId="1046375524" sldId="317"/>
            <ac:spMk id="24" creationId="{A3874A80-FFF6-CD02-7B4C-66A457A50C62}"/>
          </ac:spMkLst>
        </pc:spChg>
        <pc:spChg chg="mod">
          <ac:chgData name="Moritz Baldauf" userId="d2a8e088faa3b6be" providerId="LiveId" clId="{6AF36CA8-D1C8-4C56-8110-3A0F5029C282}" dt="2024-04-22T09:23:36.157" v="2311"/>
          <ac:spMkLst>
            <pc:docMk/>
            <pc:sldMk cId="1046375524" sldId="317"/>
            <ac:spMk id="25" creationId="{3D34901E-7303-6C7C-135D-111F415730AA}"/>
          </ac:spMkLst>
        </pc:spChg>
        <pc:spChg chg="mod">
          <ac:chgData name="Moritz Baldauf" userId="d2a8e088faa3b6be" providerId="LiveId" clId="{6AF36CA8-D1C8-4C56-8110-3A0F5029C282}" dt="2024-04-22T09:23:36.157" v="2311"/>
          <ac:spMkLst>
            <pc:docMk/>
            <pc:sldMk cId="1046375524" sldId="317"/>
            <ac:spMk id="26" creationId="{6906673F-D712-3A4A-17FD-5324D41D91AD}"/>
          </ac:spMkLst>
        </pc:spChg>
        <pc:spChg chg="add del mod">
          <ac:chgData name="Moritz Baldauf" userId="d2a8e088faa3b6be" providerId="LiveId" clId="{6AF36CA8-D1C8-4C56-8110-3A0F5029C282}" dt="2024-04-22T09:36:55.064" v="2706" actId="478"/>
          <ac:spMkLst>
            <pc:docMk/>
            <pc:sldMk cId="1046375524" sldId="317"/>
            <ac:spMk id="27" creationId="{26277B41-AD6E-A8DD-C49E-8EE7ECEF1775}"/>
          </ac:spMkLst>
        </pc:spChg>
        <pc:spChg chg="add mod">
          <ac:chgData name="Moritz Baldauf" userId="d2a8e088faa3b6be" providerId="LiveId" clId="{6AF36CA8-D1C8-4C56-8110-3A0F5029C282}" dt="2024-04-22T09:54:05.483" v="3520" actId="113"/>
          <ac:spMkLst>
            <pc:docMk/>
            <pc:sldMk cId="1046375524" sldId="317"/>
            <ac:spMk id="28" creationId="{3FFF897D-EE18-A3D8-7B2F-BF2DC5A0E014}"/>
          </ac:spMkLst>
        </pc:spChg>
        <pc:spChg chg="add del mod">
          <ac:chgData name="Moritz Baldauf" userId="d2a8e088faa3b6be" providerId="LiveId" clId="{6AF36CA8-D1C8-4C56-8110-3A0F5029C282}" dt="2024-04-22T09:29:41.965" v="2677" actId="478"/>
          <ac:spMkLst>
            <pc:docMk/>
            <pc:sldMk cId="1046375524" sldId="317"/>
            <ac:spMk id="29" creationId="{57EE0CC0-15FC-D54A-6B4E-C4DE691F4D46}"/>
          </ac:spMkLst>
        </pc:spChg>
        <pc:spChg chg="add del mod">
          <ac:chgData name="Moritz Baldauf" userId="d2a8e088faa3b6be" providerId="LiveId" clId="{6AF36CA8-D1C8-4C56-8110-3A0F5029C282}" dt="2024-04-22T09:46:57.724" v="2981" actId="478"/>
          <ac:spMkLst>
            <pc:docMk/>
            <pc:sldMk cId="1046375524" sldId="317"/>
            <ac:spMk id="31" creationId="{9E640324-A3FD-9C44-7696-E4E11690DCA6}"/>
          </ac:spMkLst>
        </pc:spChg>
        <pc:spChg chg="add del mod">
          <ac:chgData name="Moritz Baldauf" userId="d2a8e088faa3b6be" providerId="LiveId" clId="{6AF36CA8-D1C8-4C56-8110-3A0F5029C282}" dt="2024-04-22T09:45:14.044" v="2869" actId="478"/>
          <ac:spMkLst>
            <pc:docMk/>
            <pc:sldMk cId="1046375524" sldId="317"/>
            <ac:spMk id="41" creationId="{7882778E-7745-86C4-DDB7-CD9AC59E7B9F}"/>
          </ac:spMkLst>
        </pc:spChg>
        <pc:spChg chg="add del mod">
          <ac:chgData name="Moritz Baldauf" userId="d2a8e088faa3b6be" providerId="LiveId" clId="{6AF36CA8-D1C8-4C56-8110-3A0F5029C282}" dt="2024-04-22T09:47:51.502" v="2992" actId="478"/>
          <ac:spMkLst>
            <pc:docMk/>
            <pc:sldMk cId="1046375524" sldId="317"/>
            <ac:spMk id="42" creationId="{2A3521D9-4C3B-5A80-0AE1-38DF3EF7B05E}"/>
          </ac:spMkLst>
        </pc:spChg>
        <pc:spChg chg="add mod">
          <ac:chgData name="Moritz Baldauf" userId="d2a8e088faa3b6be" providerId="LiveId" clId="{6AF36CA8-D1C8-4C56-8110-3A0F5029C282}" dt="2024-04-22T09:54:22.909" v="3522" actId="1582"/>
          <ac:spMkLst>
            <pc:docMk/>
            <pc:sldMk cId="1046375524" sldId="317"/>
            <ac:spMk id="43" creationId="{B2A91068-C4A3-DB6F-CE6B-DD88D0F87E22}"/>
          </ac:spMkLst>
        </pc:spChg>
        <pc:spChg chg="add mod">
          <ac:chgData name="Moritz Baldauf" userId="d2a8e088faa3b6be" providerId="LiveId" clId="{6AF36CA8-D1C8-4C56-8110-3A0F5029C282}" dt="2024-04-22T09:52:45.500" v="3390" actId="164"/>
          <ac:spMkLst>
            <pc:docMk/>
            <pc:sldMk cId="1046375524" sldId="317"/>
            <ac:spMk id="44" creationId="{C8649BDE-17EE-FD9D-AFAF-F7C8F8354E71}"/>
          </ac:spMkLst>
        </pc:spChg>
        <pc:spChg chg="add mod">
          <ac:chgData name="Moritz Baldauf" userId="d2a8e088faa3b6be" providerId="LiveId" clId="{6AF36CA8-D1C8-4C56-8110-3A0F5029C282}" dt="2024-04-22T09:52:46.953" v="3391" actId="164"/>
          <ac:spMkLst>
            <pc:docMk/>
            <pc:sldMk cId="1046375524" sldId="317"/>
            <ac:spMk id="45" creationId="{D36E0063-D098-E436-2DC0-35C84588AF42}"/>
          </ac:spMkLst>
        </pc:spChg>
        <pc:spChg chg="add mod">
          <ac:chgData name="Moritz Baldauf" userId="d2a8e088faa3b6be" providerId="LiveId" clId="{6AF36CA8-D1C8-4C56-8110-3A0F5029C282}" dt="2024-04-22T09:51:37.083" v="3312" actId="6549"/>
          <ac:spMkLst>
            <pc:docMk/>
            <pc:sldMk cId="1046375524" sldId="317"/>
            <ac:spMk id="46" creationId="{3C8F98B3-CBB0-665E-B2BB-35B25D103502}"/>
          </ac:spMkLst>
        </pc:spChg>
        <pc:spChg chg="add mod">
          <ac:chgData name="Moritz Baldauf" userId="d2a8e088faa3b6be" providerId="LiveId" clId="{6AF36CA8-D1C8-4C56-8110-3A0F5029C282}" dt="2024-04-22T09:54:08.762" v="3521" actId="113"/>
          <ac:spMkLst>
            <pc:docMk/>
            <pc:sldMk cId="1046375524" sldId="317"/>
            <ac:spMk id="47" creationId="{D703D318-31B3-5CC4-3845-7F74026EAF38}"/>
          </ac:spMkLst>
        </pc:spChg>
        <pc:spChg chg="mod">
          <ac:chgData name="Moritz Baldauf" userId="d2a8e088faa3b6be" providerId="LiveId" clId="{6AF36CA8-D1C8-4C56-8110-3A0F5029C282}" dt="2024-04-22T09:52:52.908" v="3405" actId="571"/>
          <ac:spMkLst>
            <pc:docMk/>
            <pc:sldMk cId="1046375524" sldId="317"/>
            <ac:spMk id="52" creationId="{35C11481-B2B0-C772-F328-AE685A8850CC}"/>
          </ac:spMkLst>
        </pc:spChg>
        <pc:spChg chg="mod">
          <ac:chgData name="Moritz Baldauf" userId="d2a8e088faa3b6be" providerId="LiveId" clId="{6AF36CA8-D1C8-4C56-8110-3A0F5029C282}" dt="2024-04-22T09:52:52.908" v="3405" actId="571"/>
          <ac:spMkLst>
            <pc:docMk/>
            <pc:sldMk cId="1046375524" sldId="317"/>
            <ac:spMk id="55" creationId="{6C4CD163-E147-F31B-A39D-20665274352E}"/>
          </ac:spMkLst>
        </pc:spChg>
        <pc:spChg chg="add del mod modVis">
          <ac:chgData name="Moritz Baldauf" userId="d2a8e088faa3b6be" providerId="LiveId" clId="{6AF36CA8-D1C8-4C56-8110-3A0F5029C282}" dt="2024-04-22T09:54:03.332" v="3517"/>
          <ac:spMkLst>
            <pc:docMk/>
            <pc:sldMk cId="1046375524" sldId="317"/>
            <ac:spMk id="56" creationId="{D3FAE94D-20F7-7554-CA3A-0E6E325E8B26}"/>
          </ac:spMkLst>
        </pc:spChg>
        <pc:grpChg chg="add mod">
          <ac:chgData name="Moritz Baldauf" userId="d2a8e088faa3b6be" providerId="LiveId" clId="{6AF36CA8-D1C8-4C56-8110-3A0F5029C282}" dt="2024-04-22T09:19:31.160" v="1851"/>
          <ac:grpSpMkLst>
            <pc:docMk/>
            <pc:sldMk cId="1046375524" sldId="317"/>
            <ac:grpSpMk id="3" creationId="{9B79F974-20A5-4A43-B340-0B7BD2796BD6}"/>
          </ac:grpSpMkLst>
        </pc:grpChg>
        <pc:grpChg chg="add mod">
          <ac:chgData name="Moritz Baldauf" userId="d2a8e088faa3b6be" providerId="LiveId" clId="{6AF36CA8-D1C8-4C56-8110-3A0F5029C282}" dt="2024-04-22T09:23:36.157" v="2311"/>
          <ac:grpSpMkLst>
            <pc:docMk/>
            <pc:sldMk cId="1046375524" sldId="317"/>
            <ac:grpSpMk id="22" creationId="{4457D37B-9011-74A6-D763-079E5F36FDFE}"/>
          </ac:grpSpMkLst>
        </pc:grpChg>
        <pc:grpChg chg="add mod">
          <ac:chgData name="Moritz Baldauf" userId="d2a8e088faa3b6be" providerId="LiveId" clId="{6AF36CA8-D1C8-4C56-8110-3A0F5029C282}" dt="2024-04-22T09:53:20.324" v="3430" actId="1036"/>
          <ac:grpSpMkLst>
            <pc:docMk/>
            <pc:sldMk cId="1046375524" sldId="317"/>
            <ac:grpSpMk id="48" creationId="{ACFF1B91-AA9F-105D-83BD-81C1037B9F1E}"/>
          </ac:grpSpMkLst>
        </pc:grpChg>
        <pc:grpChg chg="add mod">
          <ac:chgData name="Moritz Baldauf" userId="d2a8e088faa3b6be" providerId="LiveId" clId="{6AF36CA8-D1C8-4C56-8110-3A0F5029C282}" dt="2024-04-22T09:53:20.324" v="3430" actId="1036"/>
          <ac:grpSpMkLst>
            <pc:docMk/>
            <pc:sldMk cId="1046375524" sldId="317"/>
            <ac:grpSpMk id="49" creationId="{A5FEFE22-13D1-D6FF-B1EE-8DD4A6806A37}"/>
          </ac:grpSpMkLst>
        </pc:grpChg>
        <pc:grpChg chg="add mod">
          <ac:chgData name="Moritz Baldauf" userId="d2a8e088faa3b6be" providerId="LiveId" clId="{6AF36CA8-D1C8-4C56-8110-3A0F5029C282}" dt="2024-04-22T09:52:52.908" v="3405" actId="571"/>
          <ac:grpSpMkLst>
            <pc:docMk/>
            <pc:sldMk cId="1046375524" sldId="317"/>
            <ac:grpSpMk id="50" creationId="{B8ED0F52-A059-C59B-5AFC-1E6F0313B987}"/>
          </ac:grpSpMkLst>
        </pc:grpChg>
        <pc:grpChg chg="add mod">
          <ac:chgData name="Moritz Baldauf" userId="d2a8e088faa3b6be" providerId="LiveId" clId="{6AF36CA8-D1C8-4C56-8110-3A0F5029C282}" dt="2024-04-22T09:52:52.908" v="3405" actId="571"/>
          <ac:grpSpMkLst>
            <pc:docMk/>
            <pc:sldMk cId="1046375524" sldId="317"/>
            <ac:grpSpMk id="53" creationId="{A7AFD2CB-7BBB-344E-A921-B28648A3EE17}"/>
          </ac:grpSpMkLst>
        </pc:grpChg>
        <pc:graphicFrameChg chg="add mod ord modVis replST">
          <ac:chgData name="Moritz Baldauf" userId="d2a8e088faa3b6be" providerId="LiveId" clId="{6AF36CA8-D1C8-4C56-8110-3A0F5029C282}" dt="2024-04-22T09:54:03.334" v="3519"/>
          <ac:graphicFrameMkLst>
            <pc:docMk/>
            <pc:sldMk cId="1046375524" sldId="317"/>
            <ac:graphicFrameMk id="9" creationId="{7DACE286-0BCB-DB8B-FD8A-28DB4D233232}"/>
          </ac:graphicFrameMkLst>
        </pc:graphicFrameChg>
        <pc:picChg chg="add del mod">
          <ac:chgData name="Moritz Baldauf" userId="d2a8e088faa3b6be" providerId="LiveId" clId="{6AF36CA8-D1C8-4C56-8110-3A0F5029C282}" dt="2024-04-22T09:41:09.745" v="2716" actId="478"/>
          <ac:picMkLst>
            <pc:docMk/>
            <pc:sldMk cId="1046375524" sldId="317"/>
            <ac:picMk id="33" creationId="{E7541468-20AB-E1A4-999C-1C32366743BD}"/>
          </ac:picMkLst>
        </pc:picChg>
        <pc:picChg chg="add mod">
          <ac:chgData name="Moritz Baldauf" userId="d2a8e088faa3b6be" providerId="LiveId" clId="{6AF36CA8-D1C8-4C56-8110-3A0F5029C282}" dt="2024-04-22T09:52:45.500" v="3390" actId="164"/>
          <ac:picMkLst>
            <pc:docMk/>
            <pc:sldMk cId="1046375524" sldId="317"/>
            <ac:picMk id="35" creationId="{E62D8C78-8321-9F1A-D9EE-F345F9C95ABA}"/>
          </ac:picMkLst>
        </pc:picChg>
        <pc:picChg chg="add mod">
          <ac:chgData name="Moritz Baldauf" userId="d2a8e088faa3b6be" providerId="LiveId" clId="{6AF36CA8-D1C8-4C56-8110-3A0F5029C282}" dt="2024-04-22T09:52:46.953" v="3391" actId="164"/>
          <ac:picMkLst>
            <pc:docMk/>
            <pc:sldMk cId="1046375524" sldId="317"/>
            <ac:picMk id="37" creationId="{B615B2A0-4041-11D3-81B0-F4091C58257C}"/>
          </ac:picMkLst>
        </pc:picChg>
        <pc:picChg chg="add mod">
          <ac:chgData name="Moritz Baldauf" userId="d2a8e088faa3b6be" providerId="LiveId" clId="{6AF36CA8-D1C8-4C56-8110-3A0F5029C282}" dt="2024-04-22T09:43:09.937" v="2801" actId="571"/>
          <ac:picMkLst>
            <pc:docMk/>
            <pc:sldMk cId="1046375524" sldId="317"/>
            <ac:picMk id="38" creationId="{38B9D853-ECD0-7DD8-8CBE-631903C292AE}"/>
          </ac:picMkLst>
        </pc:picChg>
        <pc:picChg chg="add mod">
          <ac:chgData name="Moritz Baldauf" userId="d2a8e088faa3b6be" providerId="LiveId" clId="{6AF36CA8-D1C8-4C56-8110-3A0F5029C282}" dt="2024-04-22T09:43:09.937" v="2801" actId="571"/>
          <ac:picMkLst>
            <pc:docMk/>
            <pc:sldMk cId="1046375524" sldId="317"/>
            <ac:picMk id="39" creationId="{F32D8A40-0048-01EC-CF7A-902B5D81BB82}"/>
          </ac:picMkLst>
        </pc:picChg>
        <pc:picChg chg="add del mod">
          <ac:chgData name="Moritz Baldauf" userId="d2a8e088faa3b6be" providerId="LiveId" clId="{6AF36CA8-D1C8-4C56-8110-3A0F5029C282}" dt="2024-04-22T09:45:15.126" v="2870" actId="478"/>
          <ac:picMkLst>
            <pc:docMk/>
            <pc:sldMk cId="1046375524" sldId="317"/>
            <ac:picMk id="40" creationId="{639D7239-9FE5-C46E-9200-C42A7C3BB943}"/>
          </ac:picMkLst>
        </pc:picChg>
        <pc:picChg chg="mod">
          <ac:chgData name="Moritz Baldauf" userId="d2a8e088faa3b6be" providerId="LiveId" clId="{6AF36CA8-D1C8-4C56-8110-3A0F5029C282}" dt="2024-04-22T09:52:52.908" v="3405" actId="571"/>
          <ac:picMkLst>
            <pc:docMk/>
            <pc:sldMk cId="1046375524" sldId="317"/>
            <ac:picMk id="51" creationId="{1DC5444D-DC0D-594A-0858-FB12564263CD}"/>
          </ac:picMkLst>
        </pc:picChg>
        <pc:picChg chg="mod">
          <ac:chgData name="Moritz Baldauf" userId="d2a8e088faa3b6be" providerId="LiveId" clId="{6AF36CA8-D1C8-4C56-8110-3A0F5029C282}" dt="2024-04-22T09:52:52.908" v="3405" actId="571"/>
          <ac:picMkLst>
            <pc:docMk/>
            <pc:sldMk cId="1046375524" sldId="317"/>
            <ac:picMk id="54" creationId="{E0B31AB2-99C8-FDE2-93B7-DE6B06E68F5C}"/>
          </ac:picMkLst>
        </pc:picChg>
        <pc:picChg chg="add mod">
          <ac:chgData name="Moritz Baldauf" userId="d2a8e088faa3b6be" providerId="LiveId" clId="{6AF36CA8-D1C8-4C56-8110-3A0F5029C282}" dt="2024-04-22T10:13:49.299" v="4202"/>
          <ac:picMkLst>
            <pc:docMk/>
            <pc:sldMk cId="1046375524" sldId="317"/>
            <ac:picMk id="57" creationId="{881AD43C-1C29-4332-EEE6-71AF36B418DA}"/>
          </ac:picMkLst>
        </pc:picChg>
        <pc:picChg chg="add del mod">
          <ac:chgData name="Moritz Baldauf" userId="d2a8e088faa3b6be" providerId="LiveId" clId="{6AF36CA8-D1C8-4C56-8110-3A0F5029C282}" dt="2024-04-22T09:44:47.839" v="2839" actId="478"/>
          <ac:picMkLst>
            <pc:docMk/>
            <pc:sldMk cId="1046375524" sldId="317"/>
            <ac:picMk id="1026" creationId="{65180493-7DBC-CDFE-7BC8-CAF291F88C2D}"/>
          </ac:picMkLst>
        </pc:picChg>
      </pc:sldChg>
      <pc:sldMasterChg chg="setBg delSldLayout modSldLayout">
        <pc:chgData name="Moritz Baldauf" userId="d2a8e088faa3b6be" providerId="LiveId" clId="{6AF36CA8-D1C8-4C56-8110-3A0F5029C282}" dt="2024-04-22T10:13:02.162" v="4201" actId="2696"/>
        <pc:sldMasterMkLst>
          <pc:docMk/>
          <pc:sldMasterMk cId="0" sldId="2147483676"/>
        </pc:sldMasterMkLst>
        <pc:sldLayoutChg chg="addSp delSp modSp mod setBg">
          <pc:chgData name="Moritz Baldauf" userId="d2a8e088faa3b6be" providerId="LiveId" clId="{6AF36CA8-D1C8-4C56-8110-3A0F5029C282}" dt="2024-04-22T08:55:48.109" v="1077" actId="478"/>
          <pc:sldLayoutMkLst>
            <pc:docMk/>
            <pc:sldMasterMk cId="0" sldId="2147483676"/>
            <pc:sldLayoutMk cId="0" sldId="2147483648"/>
          </pc:sldLayoutMkLst>
          <pc:spChg chg="mod">
            <ac:chgData name="Moritz Baldauf" userId="d2a8e088faa3b6be" providerId="LiveId" clId="{6AF36CA8-D1C8-4C56-8110-3A0F5029C282}" dt="2024-04-22T08:55:25.677" v="1029" actId="12788"/>
            <ac:spMkLst>
              <pc:docMk/>
              <pc:sldMasterMk cId="0" sldId="2147483676"/>
              <pc:sldLayoutMk cId="0" sldId="2147483648"/>
              <ac:spMk id="10" creationId="{00000000-0000-0000-0000-000000000000}"/>
            </ac:spMkLst>
          </pc:spChg>
          <pc:spChg chg="mod">
            <ac:chgData name="Moritz Baldauf" userId="d2a8e088faa3b6be" providerId="LiveId" clId="{6AF36CA8-D1C8-4C56-8110-3A0F5029C282}" dt="2024-04-22T08:55:25.677" v="1029" actId="12788"/>
            <ac:spMkLst>
              <pc:docMk/>
              <pc:sldMasterMk cId="0" sldId="2147483676"/>
              <pc:sldLayoutMk cId="0" sldId="2147483648"/>
              <ac:spMk id="11" creationId="{00000000-0000-0000-0000-000000000000}"/>
            </ac:spMkLst>
          </pc:spChg>
          <pc:grpChg chg="del mod">
            <ac:chgData name="Moritz Baldauf" userId="d2a8e088faa3b6be" providerId="LiveId" clId="{6AF36CA8-D1C8-4C56-8110-3A0F5029C282}" dt="2024-04-22T08:55:48.109" v="1077" actId="478"/>
            <ac:grpSpMkLst>
              <pc:docMk/>
              <pc:sldMasterMk cId="0" sldId="2147483676"/>
              <pc:sldLayoutMk cId="0" sldId="2147483648"/>
              <ac:grpSpMk id="12" creationId="{00000000-0000-0000-0000-000000000000}"/>
            </ac:grpSpMkLst>
          </pc:grpChg>
          <pc:grpChg chg="del">
            <ac:chgData name="Moritz Baldauf" userId="d2a8e088faa3b6be" providerId="LiveId" clId="{6AF36CA8-D1C8-4C56-8110-3A0F5029C282}" dt="2024-04-22T08:54:48.827" v="1008" actId="478"/>
            <ac:grpSpMkLst>
              <pc:docMk/>
              <pc:sldMasterMk cId="0" sldId="2147483676"/>
              <pc:sldLayoutMk cId="0" sldId="2147483648"/>
              <ac:grpSpMk id="79" creationId="{00000000-0000-0000-0000-000000000000}"/>
            </ac:grpSpMkLst>
          </pc:grpChg>
          <pc:grpChg chg="del">
            <ac:chgData name="Moritz Baldauf" userId="d2a8e088faa3b6be" providerId="LiveId" clId="{6AF36CA8-D1C8-4C56-8110-3A0F5029C282}" dt="2024-04-22T08:54:46.596" v="1007" actId="478"/>
            <ac:grpSpMkLst>
              <pc:docMk/>
              <pc:sldMasterMk cId="0" sldId="2147483676"/>
              <pc:sldLayoutMk cId="0" sldId="2147483648"/>
              <ac:grpSpMk id="89" creationId="{00000000-0000-0000-0000-000000000000}"/>
            </ac:grpSpMkLst>
          </pc:grpChg>
          <pc:graphicFrameChg chg="add mod ord modVis replST">
            <ac:chgData name="Moritz Baldauf" userId="d2a8e088faa3b6be" providerId="LiveId" clId="{6AF36CA8-D1C8-4C56-8110-3A0F5029C282}" dt="2024-04-22T08:55:26.185" v="1033"/>
            <ac:graphicFrameMkLst>
              <pc:docMk/>
              <pc:sldMasterMk cId="0" sldId="2147483676"/>
              <pc:sldLayoutMk cId="0" sldId="2147483648"/>
              <ac:graphicFrameMk id="2" creationId="{1134F580-6649-3049-8C9E-18DAD03076D9}"/>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4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1"/>
          </pc:sldLayoutMkLst>
        </pc:sldLayoutChg>
        <pc:sldLayoutChg chg="addSp delSp modSp mod setBg">
          <pc:chgData name="Moritz Baldauf" userId="d2a8e088faa3b6be" providerId="LiveId" clId="{6AF36CA8-D1C8-4C56-8110-3A0F5029C282}" dt="2024-04-22T08:53:12.843" v="972"/>
          <pc:sldLayoutMkLst>
            <pc:docMk/>
            <pc:sldMasterMk cId="0" sldId="2147483676"/>
            <pc:sldLayoutMk cId="0" sldId="2147483652"/>
          </pc:sldLayoutMkLst>
          <pc:spChg chg="add del mod">
            <ac:chgData name="Moritz Baldauf" userId="d2a8e088faa3b6be" providerId="LiveId" clId="{6AF36CA8-D1C8-4C56-8110-3A0F5029C282}" dt="2024-04-22T08:28:01.542" v="88" actId="478"/>
            <ac:spMkLst>
              <pc:docMk/>
              <pc:sldMasterMk cId="0" sldId="2147483676"/>
              <pc:sldLayoutMk cId="0" sldId="2147483652"/>
              <ac:spMk id="3" creationId="{1510071E-8301-BC35-6A70-A8B1D48EAB7E}"/>
            </ac:spMkLst>
          </pc:spChg>
          <pc:spChg chg="add mod">
            <ac:chgData name="Moritz Baldauf" userId="d2a8e088faa3b6be" providerId="LiveId" clId="{6AF36CA8-D1C8-4C56-8110-3A0F5029C282}" dt="2024-04-22T08:53:02.088" v="964" actId="1038"/>
            <ac:spMkLst>
              <pc:docMk/>
              <pc:sldMasterMk cId="0" sldId="2147483676"/>
              <pc:sldLayoutMk cId="0" sldId="2147483652"/>
              <ac:spMk id="4" creationId="{8A0E0A33-F9C8-7B33-CA92-77AB03200BD2}"/>
            </ac:spMkLst>
          </pc:spChg>
          <pc:spChg chg="add mod">
            <ac:chgData name="Moritz Baldauf" userId="d2a8e088faa3b6be" providerId="LiveId" clId="{6AF36CA8-D1C8-4C56-8110-3A0F5029C282}" dt="2024-04-22T08:53:02.088" v="964" actId="1038"/>
            <ac:spMkLst>
              <pc:docMk/>
              <pc:sldMasterMk cId="0" sldId="2147483676"/>
              <pc:sldLayoutMk cId="0" sldId="2147483652"/>
              <ac:spMk id="5" creationId="{28A33E81-5FB9-E93C-A2A2-A367AD05ACB7}"/>
            </ac:spMkLst>
          </pc:spChg>
          <pc:spChg chg="add mod">
            <ac:chgData name="Moritz Baldauf" userId="d2a8e088faa3b6be" providerId="LiveId" clId="{6AF36CA8-D1C8-4C56-8110-3A0F5029C282}" dt="2024-04-22T08:53:02.088" v="964" actId="1038"/>
            <ac:spMkLst>
              <pc:docMk/>
              <pc:sldMasterMk cId="0" sldId="2147483676"/>
              <pc:sldLayoutMk cId="0" sldId="2147483652"/>
              <ac:spMk id="6" creationId="{9B123ADC-AFDA-CA8C-55F0-2D686907E8FA}"/>
            </ac:spMkLst>
          </pc:spChg>
          <pc:spChg chg="add mod">
            <ac:chgData name="Moritz Baldauf" userId="d2a8e088faa3b6be" providerId="LiveId" clId="{6AF36CA8-D1C8-4C56-8110-3A0F5029C282}" dt="2024-04-22T08:53:02.088" v="964" actId="1038"/>
            <ac:spMkLst>
              <pc:docMk/>
              <pc:sldMasterMk cId="0" sldId="2147483676"/>
              <pc:sldLayoutMk cId="0" sldId="2147483652"/>
              <ac:spMk id="7" creationId="{15AF7BBF-3EBF-38D7-8A92-F3FBEF06A444}"/>
            </ac:spMkLst>
          </pc:spChg>
          <pc:spChg chg="add mod">
            <ac:chgData name="Moritz Baldauf" userId="d2a8e088faa3b6be" providerId="LiveId" clId="{6AF36CA8-D1C8-4C56-8110-3A0F5029C282}" dt="2024-04-22T08:52:44.525" v="931" actId="571"/>
            <ac:spMkLst>
              <pc:docMk/>
              <pc:sldMasterMk cId="0" sldId="2147483676"/>
              <pc:sldLayoutMk cId="0" sldId="2147483652"/>
              <ac:spMk id="8" creationId="{799C122B-C29D-3AA2-F6AD-35AE17AD27CF}"/>
            </ac:spMkLst>
          </pc:spChg>
          <pc:spChg chg="add mod">
            <ac:chgData name="Moritz Baldauf" userId="d2a8e088faa3b6be" providerId="LiveId" clId="{6AF36CA8-D1C8-4C56-8110-3A0F5029C282}" dt="2024-04-22T08:52:44.525" v="931" actId="571"/>
            <ac:spMkLst>
              <pc:docMk/>
              <pc:sldMasterMk cId="0" sldId="2147483676"/>
              <pc:sldLayoutMk cId="0" sldId="2147483652"/>
              <ac:spMk id="9" creationId="{AB6E6D1B-DB88-EC65-6CC9-AA015E136D24}"/>
            </ac:spMkLst>
          </pc:spChg>
          <pc:spChg chg="add mod">
            <ac:chgData name="Moritz Baldauf" userId="d2a8e088faa3b6be" providerId="LiveId" clId="{6AF36CA8-D1C8-4C56-8110-3A0F5029C282}" dt="2024-04-22T08:52:44.525" v="931" actId="571"/>
            <ac:spMkLst>
              <pc:docMk/>
              <pc:sldMasterMk cId="0" sldId="2147483676"/>
              <pc:sldLayoutMk cId="0" sldId="2147483652"/>
              <ac:spMk id="10" creationId="{5EEA4A62-B3B2-35FD-4710-F5625C1B41A3}"/>
            </ac:spMkLst>
          </pc:spChg>
          <pc:spChg chg="add mod">
            <ac:chgData name="Moritz Baldauf" userId="d2a8e088faa3b6be" providerId="LiveId" clId="{6AF36CA8-D1C8-4C56-8110-3A0F5029C282}" dt="2024-04-22T08:52:44.525" v="931" actId="571"/>
            <ac:spMkLst>
              <pc:docMk/>
              <pc:sldMasterMk cId="0" sldId="2147483676"/>
              <pc:sldLayoutMk cId="0" sldId="2147483652"/>
              <ac:spMk id="11" creationId="{D16AEB41-C2F1-04BC-CCEB-4EE016B68528}"/>
            </ac:spMkLst>
          </pc:spChg>
          <pc:spChg chg="add mod">
            <ac:chgData name="Moritz Baldauf" userId="d2a8e088faa3b6be" providerId="LiveId" clId="{6AF36CA8-D1C8-4C56-8110-3A0F5029C282}" dt="2024-04-22T08:53:08.375" v="966" actId="1035"/>
            <ac:spMkLst>
              <pc:docMk/>
              <pc:sldMasterMk cId="0" sldId="2147483676"/>
              <pc:sldLayoutMk cId="0" sldId="2147483652"/>
              <ac:spMk id="12" creationId="{BE9728C4-6AD9-D806-DB37-32F39C7BA382}"/>
            </ac:spMkLst>
          </pc:spChg>
          <pc:spChg chg="add mod">
            <ac:chgData name="Moritz Baldauf" userId="d2a8e088faa3b6be" providerId="LiveId" clId="{6AF36CA8-D1C8-4C56-8110-3A0F5029C282}" dt="2024-04-22T08:52:44.525" v="931" actId="571"/>
            <ac:spMkLst>
              <pc:docMk/>
              <pc:sldMasterMk cId="0" sldId="2147483676"/>
              <pc:sldLayoutMk cId="0" sldId="2147483652"/>
              <ac:spMk id="13" creationId="{8E547931-6EDD-2DE2-4205-41931D6F8991}"/>
            </ac:spMkLst>
          </pc:spChg>
          <pc:spChg chg="add mod">
            <ac:chgData name="Moritz Baldauf" userId="d2a8e088faa3b6be" providerId="LiveId" clId="{6AF36CA8-D1C8-4C56-8110-3A0F5029C282}" dt="2024-04-22T08:52:44.525" v="931" actId="571"/>
            <ac:spMkLst>
              <pc:docMk/>
              <pc:sldMasterMk cId="0" sldId="2147483676"/>
              <pc:sldLayoutMk cId="0" sldId="2147483652"/>
              <ac:spMk id="14" creationId="{1ABF48F3-E15C-356A-C134-327A0853DCD2}"/>
            </ac:spMkLst>
          </pc:spChg>
          <pc:spChg chg="add mod">
            <ac:chgData name="Moritz Baldauf" userId="d2a8e088faa3b6be" providerId="LiveId" clId="{6AF36CA8-D1C8-4C56-8110-3A0F5029C282}" dt="2024-04-22T08:52:44.525" v="931" actId="571"/>
            <ac:spMkLst>
              <pc:docMk/>
              <pc:sldMasterMk cId="0" sldId="2147483676"/>
              <pc:sldLayoutMk cId="0" sldId="2147483652"/>
              <ac:spMk id="15" creationId="{02228442-916F-DA5B-265C-5DC36CFE3080}"/>
            </ac:spMkLst>
          </pc:spChg>
          <pc:spChg chg="add mod">
            <ac:chgData name="Moritz Baldauf" userId="d2a8e088faa3b6be" providerId="LiveId" clId="{6AF36CA8-D1C8-4C56-8110-3A0F5029C282}" dt="2024-04-22T08:52:44.525" v="931" actId="571"/>
            <ac:spMkLst>
              <pc:docMk/>
              <pc:sldMasterMk cId="0" sldId="2147483676"/>
              <pc:sldLayoutMk cId="0" sldId="2147483652"/>
              <ac:spMk id="16" creationId="{AF7DA727-C6A6-A34F-1AA0-741ED363C7E5}"/>
            </ac:spMkLst>
          </pc:spChg>
          <pc:spChg chg="add mod">
            <ac:chgData name="Moritz Baldauf" userId="d2a8e088faa3b6be" providerId="LiveId" clId="{6AF36CA8-D1C8-4C56-8110-3A0F5029C282}" dt="2024-04-22T08:52:44.525" v="931" actId="571"/>
            <ac:spMkLst>
              <pc:docMk/>
              <pc:sldMasterMk cId="0" sldId="2147483676"/>
              <pc:sldLayoutMk cId="0" sldId="2147483652"/>
              <ac:spMk id="17" creationId="{B1361460-A38D-DD85-648B-BE7B3AC0BAEB}"/>
            </ac:spMkLst>
          </pc:spChg>
          <pc:spChg chg="mod">
            <ac:chgData name="Moritz Baldauf" userId="d2a8e088faa3b6be" providerId="LiveId" clId="{6AF36CA8-D1C8-4C56-8110-3A0F5029C282}" dt="2024-04-22T08:53:12.337" v="968" actId="404"/>
            <ac:spMkLst>
              <pc:docMk/>
              <pc:sldMasterMk cId="0" sldId="2147483676"/>
              <pc:sldLayoutMk cId="0" sldId="2147483652"/>
              <ac:spMk id="243" creationId="{00000000-0000-0000-0000-000000000000}"/>
            </ac:spMkLst>
          </pc:spChg>
          <pc:spChg chg="del mod">
            <ac:chgData name="Moritz Baldauf" userId="d2a8e088faa3b6be" providerId="LiveId" clId="{6AF36CA8-D1C8-4C56-8110-3A0F5029C282}" dt="2024-04-22T08:52:29.917" v="899" actId="478"/>
            <ac:spMkLst>
              <pc:docMk/>
              <pc:sldMasterMk cId="0" sldId="2147483676"/>
              <pc:sldLayoutMk cId="0" sldId="2147483652"/>
              <ac:spMk id="24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7" creationId="{00000000-0000-0000-0000-000000000000}"/>
            </ac:spMkLst>
          </pc:spChg>
          <pc:spChg chg="del mod">
            <ac:chgData name="Moritz Baldauf" userId="d2a8e088faa3b6be" providerId="LiveId" clId="{6AF36CA8-D1C8-4C56-8110-3A0F5029C282}" dt="2024-04-22T08:52:31.408" v="900" actId="478"/>
            <ac:spMkLst>
              <pc:docMk/>
              <pc:sldMasterMk cId="0" sldId="2147483676"/>
              <pc:sldLayoutMk cId="0" sldId="2147483652"/>
              <ac:spMk id="24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9" creationId="{00000000-0000-0000-0000-000000000000}"/>
            </ac:spMkLst>
          </pc:spChg>
          <pc:spChg chg="del mod">
            <ac:chgData name="Moritz Baldauf" userId="d2a8e088faa3b6be" providerId="LiveId" clId="{6AF36CA8-D1C8-4C56-8110-3A0F5029C282}" dt="2024-04-22T08:52:32.691" v="901" actId="478"/>
            <ac:spMkLst>
              <pc:docMk/>
              <pc:sldMasterMk cId="0" sldId="2147483676"/>
              <pc:sldLayoutMk cId="0" sldId="2147483652"/>
              <ac:spMk id="25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1" creationId="{00000000-0000-0000-0000-000000000000}"/>
            </ac:spMkLst>
          </pc:spChg>
          <pc:spChg chg="del mod">
            <ac:chgData name="Moritz Baldauf" userId="d2a8e088faa3b6be" providerId="LiveId" clId="{6AF36CA8-D1C8-4C56-8110-3A0F5029C282}" dt="2024-04-22T08:52:34.896" v="902" actId="478"/>
            <ac:spMkLst>
              <pc:docMk/>
              <pc:sldMasterMk cId="0" sldId="2147483676"/>
              <pc:sldLayoutMk cId="0" sldId="2147483652"/>
              <ac:spMk id="25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3" creationId="{00000000-0000-0000-0000-000000000000}"/>
            </ac:spMkLst>
          </pc:spChg>
          <pc:spChg chg="mod">
            <ac:chgData name="Moritz Baldauf" userId="d2a8e088faa3b6be" providerId="LiveId" clId="{6AF36CA8-D1C8-4C56-8110-3A0F5029C282}" dt="2024-04-22T08:53:05.247" v="965" actId="1035"/>
            <ac:spMkLst>
              <pc:docMk/>
              <pc:sldMasterMk cId="0" sldId="2147483676"/>
              <pc:sldLayoutMk cId="0" sldId="2147483652"/>
              <ac:spMk id="254" creationId="{00000000-0000-0000-0000-000000000000}"/>
            </ac:spMkLst>
          </pc:spChg>
          <pc:spChg chg="del mod">
            <ac:chgData name="Moritz Baldauf" userId="d2a8e088faa3b6be" providerId="LiveId" clId="{6AF36CA8-D1C8-4C56-8110-3A0F5029C282}" dt="2024-04-22T08:52:27.984" v="898" actId="478"/>
            <ac:spMkLst>
              <pc:docMk/>
              <pc:sldMasterMk cId="0" sldId="2147483676"/>
              <pc:sldLayoutMk cId="0" sldId="2147483652"/>
              <ac:spMk id="25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7" creationId="{00000000-0000-0000-0000-000000000000}"/>
            </ac:spMkLst>
          </pc:spChg>
          <pc:spChg chg="del mod">
            <ac:chgData name="Moritz Baldauf" userId="d2a8e088faa3b6be" providerId="LiveId" clId="{6AF36CA8-D1C8-4C56-8110-3A0F5029C282}" dt="2024-04-22T08:52:26.822" v="897" actId="478"/>
            <ac:spMkLst>
              <pc:docMk/>
              <pc:sldMasterMk cId="0" sldId="2147483676"/>
              <pc:sldLayoutMk cId="0" sldId="2147483652"/>
              <ac:spMk id="25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9" creationId="{00000000-0000-0000-0000-000000000000}"/>
            </ac:spMkLst>
          </pc:spChg>
          <pc:spChg chg="del mod">
            <ac:chgData name="Moritz Baldauf" userId="d2a8e088faa3b6be" providerId="LiveId" clId="{6AF36CA8-D1C8-4C56-8110-3A0F5029C282}" dt="2024-04-22T08:52:25.401" v="896" actId="478"/>
            <ac:spMkLst>
              <pc:docMk/>
              <pc:sldMasterMk cId="0" sldId="2147483676"/>
              <pc:sldLayoutMk cId="0" sldId="2147483652"/>
              <ac:spMk id="26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1" creationId="{00000000-0000-0000-0000-000000000000}"/>
            </ac:spMkLst>
          </pc:spChg>
          <pc:spChg chg="del mod">
            <ac:chgData name="Moritz Baldauf" userId="d2a8e088faa3b6be" providerId="LiveId" clId="{6AF36CA8-D1C8-4C56-8110-3A0F5029C282}" dt="2024-04-22T08:52:20.639" v="892" actId="478"/>
            <ac:spMkLst>
              <pc:docMk/>
              <pc:sldMasterMk cId="0" sldId="2147483676"/>
              <pc:sldLayoutMk cId="0" sldId="2147483652"/>
              <ac:spMk id="26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3" creationId="{00000000-0000-0000-0000-000000000000}"/>
            </ac:spMkLst>
          </pc:spChg>
          <pc:spChg chg="del mod">
            <ac:chgData name="Moritz Baldauf" userId="d2a8e088faa3b6be" providerId="LiveId" clId="{6AF36CA8-D1C8-4C56-8110-3A0F5029C282}" dt="2024-04-22T08:52:22.173" v="893" actId="478"/>
            <ac:spMkLst>
              <pc:docMk/>
              <pc:sldMasterMk cId="0" sldId="2147483676"/>
              <pc:sldLayoutMk cId="0" sldId="2147483652"/>
              <ac:spMk id="264" creationId="{00000000-0000-0000-0000-000000000000}"/>
            </ac:spMkLst>
          </pc:spChg>
          <pc:grpChg chg="add del mod">
            <ac:chgData name="Moritz Baldauf" userId="d2a8e088faa3b6be" providerId="LiveId" clId="{6AF36CA8-D1C8-4C56-8110-3A0F5029C282}" dt="2024-04-22T08:52:44.525" v="931" actId="571"/>
            <ac:grpSpMkLst>
              <pc:docMk/>
              <pc:sldMasterMk cId="0" sldId="2147483676"/>
              <pc:sldLayoutMk cId="0" sldId="2147483652"/>
              <ac:grpSpMk id="244"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45"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55" creationId="{00000000-0000-0000-0000-000000000000}"/>
            </ac:grpSpMkLst>
          </pc:grpChg>
          <pc:graphicFrameChg chg="add mod ord modVis replST">
            <ac:chgData name="Moritz Baldauf" userId="d2a8e088faa3b6be" providerId="LiveId" clId="{6AF36CA8-D1C8-4C56-8110-3A0F5029C282}" dt="2024-04-22T08:53:12.843" v="972"/>
            <ac:graphicFrameMkLst>
              <pc:docMk/>
              <pc:sldMasterMk cId="0" sldId="2147483676"/>
              <pc:sldLayoutMk cId="0" sldId="2147483652"/>
              <ac:graphicFrameMk id="2" creationId="{74E0EB73-D4CA-8249-84E8-EC2D3C4847EA}"/>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5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5"/>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6"/>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8"/>
          </pc:sldLayoutMkLst>
        </pc:sldLayoutChg>
        <pc:sldLayoutChg chg="del setBg">
          <pc:chgData name="Moritz Baldauf" userId="d2a8e088faa3b6be" providerId="LiveId" clId="{6AF36CA8-D1C8-4C56-8110-3A0F5029C282}" dt="2024-04-22T10:13:02.162" v="4201" actId="2696"/>
          <pc:sldLayoutMkLst>
            <pc:docMk/>
            <pc:sldMasterMk cId="0" sldId="2147483676"/>
            <pc:sldLayoutMk cId="0" sldId="214748365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1"/>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2"/>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5"/>
          </pc:sldLayoutMkLst>
        </pc:sldLayoutChg>
        <pc:sldLayoutChg chg="modSp mod setBg">
          <pc:chgData name="Moritz Baldauf" userId="d2a8e088faa3b6be" providerId="LiveId" clId="{6AF36CA8-D1C8-4C56-8110-3A0F5029C282}" dt="2024-04-22T08:51:42.065" v="886" actId="1076"/>
          <pc:sldLayoutMkLst>
            <pc:docMk/>
            <pc:sldMasterMk cId="0" sldId="2147483676"/>
            <pc:sldLayoutMk cId="0" sldId="2147483666"/>
          </pc:sldLayoutMkLst>
          <pc:grpChg chg="mod">
            <ac:chgData name="Moritz Baldauf" userId="d2a8e088faa3b6be" providerId="LiveId" clId="{6AF36CA8-D1C8-4C56-8110-3A0F5029C282}" dt="2024-04-22T08:51:42.065" v="886" actId="1076"/>
            <ac:grpSpMkLst>
              <pc:docMk/>
              <pc:sldMasterMk cId="0" sldId="2147483676"/>
              <pc:sldLayoutMk cId="0" sldId="2147483666"/>
              <ac:grpSpMk id="974" creationId="{00000000-0000-0000-0000-000000000000}"/>
            </ac:grpSpMkLst>
          </pc:grpChg>
        </pc:sldLayoutChg>
        <pc:sldLayoutChg chg="setBg">
          <pc:chgData name="Moritz Baldauf" userId="d2a8e088faa3b6be" providerId="LiveId" clId="{6AF36CA8-D1C8-4C56-8110-3A0F5029C282}" dt="2024-04-22T08:22:23.936" v="9"/>
          <pc:sldLayoutMkLst>
            <pc:docMk/>
            <pc:sldMasterMk cId="0" sldId="2147483676"/>
            <pc:sldLayoutMk cId="0" sldId="214748366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8"/>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1"/>
          </pc:sldLayoutMkLst>
        </pc:sldLayoutChg>
      </pc:sldMasterChg>
      <pc:sldMasterChg chg="setBg modSldLayout">
        <pc:chgData name="Moritz Baldauf" userId="d2a8e088faa3b6be" providerId="LiveId" clId="{6AF36CA8-D1C8-4C56-8110-3A0F5029C282}" dt="2024-04-22T08:22:23.936" v="9"/>
        <pc:sldMasterMkLst>
          <pc:docMk/>
          <pc:sldMasterMk cId="0" sldId="2147483677"/>
        </pc:sldMasterMkLst>
        <pc:sldLayoutChg chg="setBg">
          <pc:chgData name="Moritz Baldauf" userId="d2a8e088faa3b6be" providerId="LiveId" clId="{6AF36CA8-D1C8-4C56-8110-3A0F5029C282}" dt="2024-04-22T08:22:23.936" v="9"/>
          <pc:sldLayoutMkLst>
            <pc:docMk/>
            <pc:sldMasterMk cId="0" sldId="2147483677"/>
            <pc:sldLayoutMk cId="0" sldId="2147483672"/>
          </pc:sldLayoutMkLst>
        </pc:sldLayoutChg>
        <pc:sldLayoutChg chg="setBg">
          <pc:chgData name="Moritz Baldauf" userId="d2a8e088faa3b6be" providerId="LiveId" clId="{6AF36CA8-D1C8-4C56-8110-3A0F5029C282}" dt="2024-04-22T08:22:23.936" v="9"/>
          <pc:sldLayoutMkLst>
            <pc:docMk/>
            <pc:sldMasterMk cId="0" sldId="2147483677"/>
            <pc:sldLayoutMk cId="0" sldId="2147483673"/>
          </pc:sldLayoutMkLst>
        </pc:sldLayoutChg>
      </pc:sldMasterChg>
      <pc:sldMasterChg chg="setBg modSldLayout">
        <pc:chgData name="Moritz Baldauf" userId="d2a8e088faa3b6be" providerId="LiveId" clId="{6AF36CA8-D1C8-4C56-8110-3A0F5029C282}" dt="2024-04-22T08:22:23.936" v="9"/>
        <pc:sldMasterMkLst>
          <pc:docMk/>
          <pc:sldMasterMk cId="0" sldId="2147483678"/>
        </pc:sldMasterMkLst>
        <pc:sldLayoutChg chg="setBg">
          <pc:chgData name="Moritz Baldauf" userId="d2a8e088faa3b6be" providerId="LiveId" clId="{6AF36CA8-D1C8-4C56-8110-3A0F5029C282}" dt="2024-04-22T08:22:23.936" v="9"/>
          <pc:sldLayoutMkLst>
            <pc:docMk/>
            <pc:sldMasterMk cId="0" sldId="2147483678"/>
            <pc:sldLayoutMk cId="0" sldId="2147483674"/>
          </pc:sldLayoutMkLst>
        </pc:sldLayoutChg>
        <pc:sldLayoutChg chg="setBg">
          <pc:chgData name="Moritz Baldauf" userId="d2a8e088faa3b6be" providerId="LiveId" clId="{6AF36CA8-D1C8-4C56-8110-3A0F5029C282}" dt="2024-04-22T08:22:23.936" v="9"/>
          <pc:sldLayoutMkLst>
            <pc:docMk/>
            <pc:sldMasterMk cId="0" sldId="2147483678"/>
            <pc:sldLayoutMk cId="0" sldId="2147483675"/>
          </pc:sldLayoutMkLst>
        </pc:sldLayoutChg>
      </pc:sldMasterChg>
    </pc:docChg>
  </pc:docChgLst>
  <pc:docChgLst>
    <pc:chgData name="Moritz Baldauf" userId="d2a8e088faa3b6be" providerId="LiveId" clId="{F5AB99BC-E248-46DD-B116-AF8939C66754}"/>
    <pc:docChg chg="undo custSel modSld replTag">
      <pc:chgData name="Moritz Baldauf" userId="d2a8e088faa3b6be" providerId="LiveId" clId="{F5AB99BC-E248-46DD-B116-AF8939C66754}" dt="2024-04-21T18:12:13.125" v="111" actId="2711"/>
      <pc:docMkLst>
        <pc:docMk/>
      </pc:docMkLst>
      <pc:sldChg chg="modSp mod">
        <pc:chgData name="Moritz Baldauf" userId="d2a8e088faa3b6be" providerId="LiveId" clId="{F5AB99BC-E248-46DD-B116-AF8939C66754}" dt="2024-04-21T18:12:13.125" v="111" actId="2711"/>
        <pc:sldMkLst>
          <pc:docMk/>
          <pc:sldMk cId="0" sldId="256"/>
        </pc:sldMkLst>
        <pc:spChg chg="mod">
          <ac:chgData name="Moritz Baldauf" userId="d2a8e088faa3b6be" providerId="LiveId" clId="{F5AB99BC-E248-46DD-B116-AF8939C66754}" dt="2024-04-21T18:12:13.125" v="111" actId="2711"/>
          <ac:spMkLst>
            <pc:docMk/>
            <pc:sldMk cId="0" sldId="256"/>
            <ac:spMk id="1414" creationId="{00000000-0000-0000-0000-000000000000}"/>
          </ac:spMkLst>
        </pc:spChg>
        <pc:graphicFrameChg chg="mod">
          <ac:chgData name="Moritz Baldauf" userId="d2a8e088faa3b6be" providerId="LiveId" clId="{F5AB99BC-E248-46DD-B116-AF8939C66754}" dt="2024-04-21T18:12:05.703" v="110"/>
          <ac:graphicFrameMkLst>
            <pc:docMk/>
            <pc:sldMk cId="0" sldId="256"/>
            <ac:graphicFrameMk id="2" creationId="{F8F6E995-3FF9-F29F-2521-EA9DA1E36C77}"/>
          </ac:graphicFrameMkLst>
        </pc:graphicFrameChg>
      </pc:sldChg>
      <pc:sldChg chg="addSp delSp modSp mod">
        <pc:chgData name="Moritz Baldauf" userId="d2a8e088faa3b6be" providerId="LiveId" clId="{F5AB99BC-E248-46DD-B116-AF8939C66754}" dt="2024-04-21T18:11:56.407" v="105"/>
        <pc:sldMkLst>
          <pc:docMk/>
          <pc:sldMk cId="817516300" sldId="305"/>
        </pc:sldMkLst>
        <pc:spChg chg="mod">
          <ac:chgData name="Moritz Baldauf" userId="d2a8e088faa3b6be" providerId="LiveId" clId="{F5AB99BC-E248-46DD-B116-AF8939C66754}" dt="2024-04-21T18:11:56.374" v="80" actId="948"/>
          <ac:spMkLst>
            <pc:docMk/>
            <pc:sldMk cId="817516300" sldId="305"/>
            <ac:spMk id="15" creationId="{1A4CA57F-B7AD-4757-3641-3895645126AE}"/>
          </ac:spMkLst>
        </pc:spChg>
        <pc:spChg chg="add del mod modVis">
          <ac:chgData name="Moritz Baldauf" userId="d2a8e088faa3b6be" providerId="LiveId" clId="{F5AB99BC-E248-46DD-B116-AF8939C66754}" dt="2024-04-21T18:11:22.399" v="24"/>
          <ac:spMkLst>
            <pc:docMk/>
            <pc:sldMk cId="817516300" sldId="305"/>
            <ac:spMk id="24" creationId="{93FE06D7-69DA-EA4F-207A-19F3DB641A4E}"/>
          </ac:spMkLst>
        </pc:spChg>
        <pc:spChg chg="add del mod modVis">
          <ac:chgData name="Moritz Baldauf" userId="d2a8e088faa3b6be" providerId="LiveId" clId="{F5AB99BC-E248-46DD-B116-AF8939C66754}" dt="2024-04-21T18:11:41.228" v="74" actId="962"/>
          <ac:spMkLst>
            <pc:docMk/>
            <pc:sldMk cId="817516300" sldId="305"/>
            <ac:spMk id="25" creationId="{42F6DC57-DBBE-1ADE-60E6-D0FA543F5723}"/>
          </ac:spMkLst>
        </pc:spChg>
        <pc:spChg chg="add del mod modVis">
          <ac:chgData name="Moritz Baldauf" userId="d2a8e088faa3b6be" providerId="LiveId" clId="{F5AB99BC-E248-46DD-B116-AF8939C66754}" dt="2024-04-21T18:11:56.405" v="103"/>
          <ac:spMkLst>
            <pc:docMk/>
            <pc:sldMk cId="817516300" sldId="305"/>
            <ac:spMk id="26" creationId="{D46DBF3B-852B-AE2A-8B11-DA69BCE3E81A}"/>
          </ac:spMkLst>
        </pc:spChg>
        <pc:graphicFrameChg chg="mod">
          <ac:chgData name="Moritz Baldauf" userId="d2a8e088faa3b6be" providerId="LiveId" clId="{F5AB99BC-E248-46DD-B116-AF8939C66754}" dt="2024-04-21T18:11:56.407" v="105"/>
          <ac:graphicFrameMkLst>
            <pc:docMk/>
            <pc:sldMk cId="817516300" sldId="305"/>
            <ac:graphicFrameMk id="16" creationId="{B717AB91-800D-E5AF-7DCF-9B23FFA1009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24ca150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24ca150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2511172e7b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2511172e7b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2256acf451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2256acf451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511172e7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511172e7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511172e7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511172e7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2511172e7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2511172e7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2511172e7b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2511172e7b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2511172e7b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2511172e7b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2511172e7b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2511172e7b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25b7f642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25b7f642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b377937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b377937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1072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1b377937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1b377937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11b377937d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1b377937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25a75bd3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25a75bd3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25a75bd3b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25a75bd3b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25b7f642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25b7f642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5a75bd3b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5a75bd3b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5a75bd3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5a75bd3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125b7f6424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125b7f6424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125b7f642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25b7f642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25b7f64248_0_39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25b7f64248_0_39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Lewis Hamilton:</a:t>
            </a:r>
          </a:p>
          <a:p>
            <a:pPr marL="285750" indent="-285750">
              <a:buFont typeface="Arial" panose="020B0604020202020204" pitchFamily="34" charset="0"/>
              <a:buChar char="•"/>
            </a:pPr>
            <a:r>
              <a:rPr lang="en-GB" dirty="0"/>
              <a:t>7 times world champion </a:t>
            </a:r>
          </a:p>
          <a:p>
            <a:pPr marL="285750" indent="-285750">
              <a:buFont typeface="Arial" panose="020B0604020202020204" pitchFamily="34" charset="0"/>
              <a:buChar char="•"/>
            </a:pPr>
            <a:r>
              <a:rPr lang="en-GB" dirty="0"/>
              <a:t>103 Race wins </a:t>
            </a:r>
          </a:p>
          <a:p>
            <a:pPr marL="285750" indent="-285750">
              <a:buFont typeface="Arial" panose="020B0604020202020204" pitchFamily="34" charset="0"/>
              <a:buChar char="•"/>
            </a:pPr>
            <a:r>
              <a:rPr lang="en-GB" dirty="0"/>
              <a:t>197 Podiums </a:t>
            </a:r>
          </a:p>
          <a:p>
            <a:pPr marL="285750" indent="-285750">
              <a:buFont typeface="Arial" panose="020B0604020202020204" pitchFamily="34" charset="0"/>
              <a:buChar char="•"/>
            </a:pPr>
            <a:r>
              <a:rPr lang="en-GB" dirty="0"/>
              <a:t>104 Pole Positions</a:t>
            </a:r>
          </a:p>
          <a:p>
            <a:endParaRPr lang="en-GB" dirty="0"/>
          </a:p>
        </p:txBody>
      </p:sp>
    </p:spTree>
    <p:extLst>
      <p:ext uri="{BB962C8B-B14F-4D97-AF65-F5344CB8AC3E}">
        <p14:creationId xmlns:p14="http://schemas.microsoft.com/office/powerpoint/2010/main" val="139499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25b7f64248_0_39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25b7f64248_0_39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25b7f64248_0_18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25b7f64248_0_18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5b7f64248_0_18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5b7f64248_0_1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25b7f64248_0_18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25b7f64248_0_18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5b7f64248_0_1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5b7f64248_0_1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5b7f64248_0_18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5b7f64248_0_18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25b7f64248_0_19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25b7f64248_0_19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125b7f64248_0_21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125b7f64248_0_2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6"/>
        <p:cNvGrpSpPr/>
        <p:nvPr/>
      </p:nvGrpSpPr>
      <p:grpSpPr>
        <a:xfrm>
          <a:off x="0" y="0"/>
          <a:ext cx="0" cy="0"/>
          <a:chOff x="0" y="0"/>
          <a:chExt cx="0" cy="0"/>
        </a:xfrm>
      </p:grpSpPr>
      <p:sp>
        <p:nvSpPr>
          <p:cNvPr id="4967" name="Google Shape;4967;g125b7f64248_0_2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8" name="Google Shape;4968;g125b7f64248_0_2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6"/>
        <p:cNvGrpSpPr/>
        <p:nvPr/>
      </p:nvGrpSpPr>
      <p:grpSpPr>
        <a:xfrm>
          <a:off x="0" y="0"/>
          <a:ext cx="0" cy="0"/>
          <a:chOff x="0" y="0"/>
          <a:chExt cx="0" cy="0"/>
        </a:xfrm>
      </p:grpSpPr>
      <p:sp>
        <p:nvSpPr>
          <p:cNvPr id="5137" name="Google Shape;5137;g125b7f64248_0_2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8" name="Google Shape;5138;g125b7f64248_0_2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768858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1"/>
        <p:cNvGrpSpPr/>
        <p:nvPr/>
      </p:nvGrpSpPr>
      <p:grpSpPr>
        <a:xfrm>
          <a:off x="0" y="0"/>
          <a:ext cx="0" cy="0"/>
          <a:chOff x="0" y="0"/>
          <a:chExt cx="0" cy="0"/>
        </a:xfrm>
      </p:grpSpPr>
      <p:sp>
        <p:nvSpPr>
          <p:cNvPr id="5542" name="Google Shape;5542;g125b7f64248_0_22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3" name="Google Shape;5543;g125b7f64248_0_2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1"/>
        <p:cNvGrpSpPr/>
        <p:nvPr/>
      </p:nvGrpSpPr>
      <p:grpSpPr>
        <a:xfrm>
          <a:off x="0" y="0"/>
          <a:ext cx="0" cy="0"/>
          <a:chOff x="0" y="0"/>
          <a:chExt cx="0" cy="0"/>
        </a:xfrm>
      </p:grpSpPr>
      <p:sp>
        <p:nvSpPr>
          <p:cNvPr id="5922" name="Google Shape;5922;g12256acf451_0_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3" name="Google Shape;5923;g12256acf451_0_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12256acf451_0_5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12256acf451_0_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6"/>
        <p:cNvGrpSpPr/>
        <p:nvPr/>
      </p:nvGrpSpPr>
      <p:grpSpPr>
        <a:xfrm>
          <a:off x="0" y="0"/>
          <a:ext cx="0" cy="0"/>
          <a:chOff x="0" y="0"/>
          <a:chExt cx="0" cy="0"/>
        </a:xfrm>
      </p:grpSpPr>
      <p:sp>
        <p:nvSpPr>
          <p:cNvPr id="6697" name="Google Shape;6697;g12256acf451_0_5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8" name="Google Shape;6698;g12256acf451_0_5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6"/>
        <p:cNvGrpSpPr/>
        <p:nvPr/>
      </p:nvGrpSpPr>
      <p:grpSpPr>
        <a:xfrm>
          <a:off x="0" y="0"/>
          <a:ext cx="0" cy="0"/>
          <a:chOff x="0" y="0"/>
          <a:chExt cx="0" cy="0"/>
        </a:xfrm>
      </p:grpSpPr>
      <p:sp>
        <p:nvSpPr>
          <p:cNvPr id="7207" name="Google Shape;7207;g12256acf451_0_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8" name="Google Shape;7208;g12256acf451_0_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2256acf451_0_6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2256acf451_0_6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0"/>
        <p:cNvGrpSpPr/>
        <p:nvPr/>
      </p:nvGrpSpPr>
      <p:grpSpPr>
        <a:xfrm>
          <a:off x="0" y="0"/>
          <a:ext cx="0" cy="0"/>
          <a:chOff x="0" y="0"/>
          <a:chExt cx="0" cy="0"/>
        </a:xfrm>
      </p:grpSpPr>
      <p:sp>
        <p:nvSpPr>
          <p:cNvPr id="8421" name="Google Shape;8421;g12256acf451_0_7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2" name="Google Shape;8422;g12256acf451_0_7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1"/>
        <p:cNvGrpSpPr/>
        <p:nvPr/>
      </p:nvGrpSpPr>
      <p:grpSpPr>
        <a:xfrm>
          <a:off x="0" y="0"/>
          <a:ext cx="0" cy="0"/>
          <a:chOff x="0" y="0"/>
          <a:chExt cx="0" cy="0"/>
        </a:xfrm>
      </p:grpSpPr>
      <p:sp>
        <p:nvSpPr>
          <p:cNvPr id="8742" name="Google Shape;8742;g12256acf451_0_7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3" name="Google Shape;8743;g12256acf451_0_7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9"/>
        <p:cNvGrpSpPr/>
        <p:nvPr/>
      </p:nvGrpSpPr>
      <p:grpSpPr>
        <a:xfrm>
          <a:off x="0" y="0"/>
          <a:ext cx="0" cy="0"/>
          <a:chOff x="0" y="0"/>
          <a:chExt cx="0" cy="0"/>
        </a:xfrm>
      </p:grpSpPr>
      <p:sp>
        <p:nvSpPr>
          <p:cNvPr id="9050" name="Google Shape;9050;g12256acf451_0_9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1" name="Google Shape;9051;g12256acf451_0_9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20512f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20512f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1b20512f71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1b20512f71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1b20512f71_0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1b20512f71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b20512f71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b20512f7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2511172e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2511172e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34F580-6649-3049-8C9E-18DAD03076D9}"/>
              </a:ext>
            </a:extLst>
          </p:cNvPr>
          <p:cNvGraphicFramePr>
            <a:graphicFrameLocks noChangeAspect="1"/>
          </p:cNvGraphicFramePr>
          <p:nvPr userDrawn="1">
            <p:custDataLst>
              <p:tags r:id="rId1"/>
            </p:custDataLst>
            <p:extLst>
              <p:ext uri="{D42A27DB-BD31-4B8C-83A1-F6EECF244321}">
                <p14:modId xmlns:p14="http://schemas.microsoft.com/office/powerpoint/2010/main" val="2542827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1134F580-6649-3049-8C9E-18DAD03076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Google Shape;10;p2"/>
          <p:cNvSpPr txBox="1">
            <a:spLocks noGrp="1"/>
          </p:cNvSpPr>
          <p:nvPr>
            <p:ph type="ctrTitle"/>
          </p:nvPr>
        </p:nvSpPr>
        <p:spPr>
          <a:xfrm>
            <a:off x="870716" y="953030"/>
            <a:ext cx="7704000" cy="168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2411516" y="3463691"/>
            <a:ext cx="4622400" cy="410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9"/>
        <p:cNvGrpSpPr/>
        <p:nvPr/>
      </p:nvGrpSpPr>
      <p:grpSpPr>
        <a:xfrm>
          <a:off x="0" y="0"/>
          <a:ext cx="0" cy="0"/>
          <a:chOff x="0" y="0"/>
          <a:chExt cx="0" cy="0"/>
        </a:xfrm>
      </p:grpSpPr>
      <p:grpSp>
        <p:nvGrpSpPr>
          <p:cNvPr id="540" name="Google Shape;540;p11"/>
          <p:cNvGrpSpPr/>
          <p:nvPr/>
        </p:nvGrpSpPr>
        <p:grpSpPr>
          <a:xfrm>
            <a:off x="-94" y="1100"/>
            <a:ext cx="9144094" cy="570400"/>
            <a:chOff x="-94" y="1100"/>
            <a:chExt cx="9144094" cy="570400"/>
          </a:xfrm>
        </p:grpSpPr>
        <p:grpSp>
          <p:nvGrpSpPr>
            <p:cNvPr id="541" name="Google Shape;541;p11"/>
            <p:cNvGrpSpPr/>
            <p:nvPr/>
          </p:nvGrpSpPr>
          <p:grpSpPr>
            <a:xfrm>
              <a:off x="300" y="1100"/>
              <a:ext cx="9143700" cy="570400"/>
              <a:chOff x="300" y="1100"/>
              <a:chExt cx="9143700" cy="570400"/>
            </a:xfrm>
          </p:grpSpPr>
          <p:sp>
            <p:nvSpPr>
              <p:cNvPr id="542" name="Google Shape;542;p1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1"/>
              <p:cNvGrpSpPr/>
              <p:nvPr/>
            </p:nvGrpSpPr>
            <p:grpSpPr>
              <a:xfrm flipH="1">
                <a:off x="449825" y="1100"/>
                <a:ext cx="8244106" cy="515409"/>
                <a:chOff x="720050" y="0"/>
                <a:chExt cx="7704052" cy="481646"/>
              </a:xfrm>
            </p:grpSpPr>
            <p:sp>
              <p:nvSpPr>
                <p:cNvPr id="544" name="Google Shape;544;p1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1"/>
            <p:cNvGrpSpPr/>
            <p:nvPr/>
          </p:nvGrpSpPr>
          <p:grpSpPr>
            <a:xfrm flipH="1">
              <a:off x="-94" y="1100"/>
              <a:ext cx="449926" cy="515409"/>
              <a:chOff x="7942458" y="0"/>
              <a:chExt cx="420452" cy="481646"/>
            </a:xfrm>
          </p:grpSpPr>
          <p:sp>
            <p:nvSpPr>
              <p:cNvPr id="609" name="Google Shape;609;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flipH="1">
              <a:off x="8693950" y="1100"/>
              <a:ext cx="449923" cy="515409"/>
              <a:chOff x="8003652" y="0"/>
              <a:chExt cx="420450" cy="481646"/>
            </a:xfrm>
          </p:grpSpPr>
          <p:sp>
            <p:nvSpPr>
              <p:cNvPr id="614" name="Google Shape;614;p1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1"/>
          <p:cNvSpPr txBox="1">
            <a:spLocks noGrp="1"/>
          </p:cNvSpPr>
          <p:nvPr>
            <p:ph type="title" hasCustomPrompt="1"/>
          </p:nvPr>
        </p:nvSpPr>
        <p:spPr>
          <a:xfrm>
            <a:off x="720000" y="1018200"/>
            <a:ext cx="7704000" cy="157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9" name="Google Shape;619;p11"/>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56"/>
        <p:cNvGrpSpPr/>
        <p:nvPr/>
      </p:nvGrpSpPr>
      <p:grpSpPr>
        <a:xfrm>
          <a:off x="0" y="0"/>
          <a:ext cx="0" cy="0"/>
          <a:chOff x="0" y="0"/>
          <a:chExt cx="0" cy="0"/>
        </a:xfrm>
      </p:grpSpPr>
      <p:sp>
        <p:nvSpPr>
          <p:cNvPr id="657" name="Google Shape;657;p14"/>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658" name="Google Shape;658;p14"/>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30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659" name="Google Shape;659;p14"/>
          <p:cNvGrpSpPr/>
          <p:nvPr/>
        </p:nvGrpSpPr>
        <p:grpSpPr>
          <a:xfrm>
            <a:off x="-94" y="1100"/>
            <a:ext cx="9144094" cy="570400"/>
            <a:chOff x="-94" y="1100"/>
            <a:chExt cx="9144094" cy="570400"/>
          </a:xfrm>
        </p:grpSpPr>
        <p:grpSp>
          <p:nvGrpSpPr>
            <p:cNvPr id="660" name="Google Shape;660;p14"/>
            <p:cNvGrpSpPr/>
            <p:nvPr/>
          </p:nvGrpSpPr>
          <p:grpSpPr>
            <a:xfrm>
              <a:off x="300" y="1100"/>
              <a:ext cx="9143700" cy="570400"/>
              <a:chOff x="300" y="1100"/>
              <a:chExt cx="9143700" cy="570400"/>
            </a:xfrm>
          </p:grpSpPr>
          <p:sp>
            <p:nvSpPr>
              <p:cNvPr id="661" name="Google Shape;661;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14"/>
              <p:cNvGrpSpPr/>
              <p:nvPr/>
            </p:nvGrpSpPr>
            <p:grpSpPr>
              <a:xfrm flipH="1">
                <a:off x="449825" y="1100"/>
                <a:ext cx="8244106" cy="515409"/>
                <a:chOff x="720050" y="0"/>
                <a:chExt cx="7704052" cy="481646"/>
              </a:xfrm>
            </p:grpSpPr>
            <p:sp>
              <p:nvSpPr>
                <p:cNvPr id="663" name="Google Shape;663;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4"/>
            <p:cNvGrpSpPr/>
            <p:nvPr/>
          </p:nvGrpSpPr>
          <p:grpSpPr>
            <a:xfrm flipH="1">
              <a:off x="-94" y="1100"/>
              <a:ext cx="449926" cy="515409"/>
              <a:chOff x="7942458" y="0"/>
              <a:chExt cx="420452" cy="481646"/>
            </a:xfrm>
          </p:grpSpPr>
          <p:sp>
            <p:nvSpPr>
              <p:cNvPr id="728" name="Google Shape;728;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4"/>
            <p:cNvGrpSpPr/>
            <p:nvPr/>
          </p:nvGrpSpPr>
          <p:grpSpPr>
            <a:xfrm flipH="1">
              <a:off x="8693950" y="1100"/>
              <a:ext cx="449923" cy="515409"/>
              <a:chOff x="8003652" y="0"/>
              <a:chExt cx="420450" cy="481646"/>
            </a:xfrm>
          </p:grpSpPr>
          <p:sp>
            <p:nvSpPr>
              <p:cNvPr id="733" name="Google Shape;733;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 name="Google Shape;737;p14"/>
          <p:cNvGrpSpPr/>
          <p:nvPr/>
        </p:nvGrpSpPr>
        <p:grpSpPr>
          <a:xfrm rot="10800000">
            <a:off x="-94" y="4573100"/>
            <a:ext cx="9144094" cy="570400"/>
            <a:chOff x="-94" y="1100"/>
            <a:chExt cx="9144094" cy="570400"/>
          </a:xfrm>
        </p:grpSpPr>
        <p:grpSp>
          <p:nvGrpSpPr>
            <p:cNvPr id="738" name="Google Shape;738;p14"/>
            <p:cNvGrpSpPr/>
            <p:nvPr/>
          </p:nvGrpSpPr>
          <p:grpSpPr>
            <a:xfrm>
              <a:off x="300" y="1100"/>
              <a:ext cx="9143700" cy="570400"/>
              <a:chOff x="300" y="1100"/>
              <a:chExt cx="9143700" cy="570400"/>
            </a:xfrm>
          </p:grpSpPr>
          <p:sp>
            <p:nvSpPr>
              <p:cNvPr id="739" name="Google Shape;739;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14"/>
              <p:cNvGrpSpPr/>
              <p:nvPr/>
            </p:nvGrpSpPr>
            <p:grpSpPr>
              <a:xfrm flipH="1">
                <a:off x="449825" y="1100"/>
                <a:ext cx="8244106" cy="515409"/>
                <a:chOff x="720050" y="0"/>
                <a:chExt cx="7704052" cy="481646"/>
              </a:xfrm>
            </p:grpSpPr>
            <p:sp>
              <p:nvSpPr>
                <p:cNvPr id="741" name="Google Shape;741;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14"/>
            <p:cNvGrpSpPr/>
            <p:nvPr/>
          </p:nvGrpSpPr>
          <p:grpSpPr>
            <a:xfrm flipH="1">
              <a:off x="-94" y="1100"/>
              <a:ext cx="449926" cy="515409"/>
              <a:chOff x="7942458" y="0"/>
              <a:chExt cx="420452" cy="481646"/>
            </a:xfrm>
          </p:grpSpPr>
          <p:sp>
            <p:nvSpPr>
              <p:cNvPr id="806" name="Google Shape;806;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14"/>
            <p:cNvGrpSpPr/>
            <p:nvPr/>
          </p:nvGrpSpPr>
          <p:grpSpPr>
            <a:xfrm flipH="1">
              <a:off x="8693950" y="1100"/>
              <a:ext cx="449923" cy="515409"/>
              <a:chOff x="8003652" y="0"/>
              <a:chExt cx="420450" cy="481646"/>
            </a:xfrm>
          </p:grpSpPr>
          <p:sp>
            <p:nvSpPr>
              <p:cNvPr id="811" name="Google Shape;811;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15"/>
        <p:cNvGrpSpPr/>
        <p:nvPr/>
      </p:nvGrpSpPr>
      <p:grpSpPr>
        <a:xfrm>
          <a:off x="0" y="0"/>
          <a:ext cx="0" cy="0"/>
          <a:chOff x="0" y="0"/>
          <a:chExt cx="0" cy="0"/>
        </a:xfrm>
      </p:grpSpPr>
      <p:sp>
        <p:nvSpPr>
          <p:cNvPr id="816" name="Google Shape;816;p15"/>
          <p:cNvSpPr txBox="1">
            <a:spLocks noGrp="1"/>
          </p:cNvSpPr>
          <p:nvPr>
            <p:ph type="subTitle" idx="1"/>
          </p:nvPr>
        </p:nvSpPr>
        <p:spPr>
          <a:xfrm>
            <a:off x="3641711"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7" name="Google Shape;817;p15"/>
          <p:cNvSpPr txBox="1">
            <a:spLocks noGrp="1"/>
          </p:cNvSpPr>
          <p:nvPr>
            <p:ph type="subTitle" idx="2"/>
          </p:nvPr>
        </p:nvSpPr>
        <p:spPr>
          <a:xfrm>
            <a:off x="6033439"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8" name="Google Shape;818;p15"/>
          <p:cNvSpPr txBox="1">
            <a:spLocks noGrp="1"/>
          </p:cNvSpPr>
          <p:nvPr>
            <p:ph type="title" hasCustomPrompt="1"/>
          </p:nvPr>
        </p:nvSpPr>
        <p:spPr>
          <a:xfrm>
            <a:off x="3641711"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9" name="Google Shape;819;p15"/>
          <p:cNvSpPr txBox="1">
            <a:spLocks noGrp="1"/>
          </p:cNvSpPr>
          <p:nvPr>
            <p:ph type="title" idx="3" hasCustomPrompt="1"/>
          </p:nvPr>
        </p:nvSpPr>
        <p:spPr>
          <a:xfrm>
            <a:off x="6033439"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0" name="Google Shape;820;p15"/>
          <p:cNvSpPr txBox="1">
            <a:spLocks noGrp="1"/>
          </p:cNvSpPr>
          <p:nvPr>
            <p:ph type="subTitle" idx="4"/>
          </p:nvPr>
        </p:nvSpPr>
        <p:spPr>
          <a:xfrm>
            <a:off x="3641711"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1" name="Google Shape;821;p15"/>
          <p:cNvSpPr txBox="1">
            <a:spLocks noGrp="1"/>
          </p:cNvSpPr>
          <p:nvPr>
            <p:ph type="subTitle" idx="5"/>
          </p:nvPr>
        </p:nvSpPr>
        <p:spPr>
          <a:xfrm>
            <a:off x="6033437"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2" name="Google Shape;822;p15"/>
          <p:cNvSpPr txBox="1">
            <a:spLocks noGrp="1"/>
          </p:cNvSpPr>
          <p:nvPr>
            <p:ph type="title" idx="6" hasCustomPrompt="1"/>
          </p:nvPr>
        </p:nvSpPr>
        <p:spPr>
          <a:xfrm>
            <a:off x="3641711"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3" name="Google Shape;823;p15"/>
          <p:cNvSpPr txBox="1">
            <a:spLocks noGrp="1"/>
          </p:cNvSpPr>
          <p:nvPr>
            <p:ph type="title" idx="7" hasCustomPrompt="1"/>
          </p:nvPr>
        </p:nvSpPr>
        <p:spPr>
          <a:xfrm>
            <a:off x="6033439"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4" name="Google Shape;824;p15"/>
          <p:cNvSpPr txBox="1">
            <a:spLocks noGrp="1"/>
          </p:cNvSpPr>
          <p:nvPr>
            <p:ph type="subTitle" idx="8"/>
          </p:nvPr>
        </p:nvSpPr>
        <p:spPr>
          <a:xfrm>
            <a:off x="865061" y="2283075"/>
            <a:ext cx="2630400" cy="14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5" name="Google Shape;825;p1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6" name="Google Shape;826;p15"/>
          <p:cNvGrpSpPr/>
          <p:nvPr/>
        </p:nvGrpSpPr>
        <p:grpSpPr>
          <a:xfrm>
            <a:off x="-16750" y="0"/>
            <a:ext cx="9177500" cy="5143500"/>
            <a:chOff x="-16750" y="0"/>
            <a:chExt cx="9177500" cy="5143500"/>
          </a:xfrm>
        </p:grpSpPr>
        <p:grpSp>
          <p:nvGrpSpPr>
            <p:cNvPr id="827" name="Google Shape;827;p15"/>
            <p:cNvGrpSpPr/>
            <p:nvPr/>
          </p:nvGrpSpPr>
          <p:grpSpPr>
            <a:xfrm rot="10800000" flipH="1">
              <a:off x="8693950" y="0"/>
              <a:ext cx="466800" cy="5143500"/>
              <a:chOff x="-16750" y="0"/>
              <a:chExt cx="466800" cy="5143500"/>
            </a:xfrm>
          </p:grpSpPr>
          <p:sp>
            <p:nvSpPr>
              <p:cNvPr id="828" name="Google Shape;828;p1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15"/>
            <p:cNvGrpSpPr/>
            <p:nvPr/>
          </p:nvGrpSpPr>
          <p:grpSpPr>
            <a:xfrm>
              <a:off x="-16750" y="0"/>
              <a:ext cx="466800" cy="5143500"/>
              <a:chOff x="-16750" y="0"/>
              <a:chExt cx="466800" cy="5143500"/>
            </a:xfrm>
          </p:grpSpPr>
          <p:sp>
            <p:nvSpPr>
              <p:cNvPr id="838" name="Google Shape;838;p1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Google Shape;847;p1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Krona One"/>
              <a:buNone/>
              <a:defRPr sz="1800">
                <a:latin typeface="Krona One"/>
                <a:ea typeface="Krona One"/>
                <a:cs typeface="Krona One"/>
                <a:sym typeface="Krona One"/>
              </a:defRPr>
            </a:lvl1pPr>
            <a:lvl2pPr lvl="1"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2pPr>
            <a:lvl3pPr lvl="2"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3pPr>
            <a:lvl4pPr lvl="3"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4pPr>
            <a:lvl5pPr lvl="4"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5pPr>
            <a:lvl6pPr lvl="5"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6pPr>
            <a:lvl7pPr lvl="6"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7pPr>
            <a:lvl8pPr lvl="7"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8pPr>
            <a:lvl9pPr lvl="8"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48"/>
        <p:cNvGrpSpPr/>
        <p:nvPr/>
      </p:nvGrpSpPr>
      <p:grpSpPr>
        <a:xfrm>
          <a:off x="0" y="0"/>
          <a:ext cx="0" cy="0"/>
          <a:chOff x="0" y="0"/>
          <a:chExt cx="0" cy="0"/>
        </a:xfrm>
      </p:grpSpPr>
      <p:sp>
        <p:nvSpPr>
          <p:cNvPr id="849" name="Google Shape;849;p16"/>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0" name="Google Shape;850;p16"/>
          <p:cNvSpPr txBox="1">
            <a:spLocks noGrp="1"/>
          </p:cNvSpPr>
          <p:nvPr>
            <p:ph type="subTitle" idx="1"/>
          </p:nvPr>
        </p:nvSpPr>
        <p:spPr>
          <a:xfrm>
            <a:off x="85772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1" name="Google Shape;851;p16"/>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2" name="Google Shape;852;p16"/>
          <p:cNvSpPr txBox="1">
            <a:spLocks noGrp="1"/>
          </p:cNvSpPr>
          <p:nvPr>
            <p:ph type="subTitle" idx="3"/>
          </p:nvPr>
        </p:nvSpPr>
        <p:spPr>
          <a:xfrm>
            <a:off x="604077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3" name="Google Shape;853;p16"/>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4" name="Google Shape;854;p16"/>
          <p:cNvSpPr txBox="1">
            <a:spLocks noGrp="1"/>
          </p:cNvSpPr>
          <p:nvPr>
            <p:ph type="subTitle" idx="5"/>
          </p:nvPr>
        </p:nvSpPr>
        <p:spPr>
          <a:xfrm>
            <a:off x="3449250"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5" name="Google Shape;855;p16"/>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56" name="Google Shape;856;p16"/>
          <p:cNvGrpSpPr/>
          <p:nvPr/>
        </p:nvGrpSpPr>
        <p:grpSpPr>
          <a:xfrm>
            <a:off x="-16750" y="0"/>
            <a:ext cx="9177500" cy="5143500"/>
            <a:chOff x="-16750" y="0"/>
            <a:chExt cx="9177500" cy="5143500"/>
          </a:xfrm>
        </p:grpSpPr>
        <p:grpSp>
          <p:nvGrpSpPr>
            <p:cNvPr id="857" name="Google Shape;857;p16"/>
            <p:cNvGrpSpPr/>
            <p:nvPr/>
          </p:nvGrpSpPr>
          <p:grpSpPr>
            <a:xfrm rot="10800000" flipH="1">
              <a:off x="8693950" y="0"/>
              <a:ext cx="466800" cy="5143500"/>
              <a:chOff x="-16750" y="0"/>
              <a:chExt cx="466800" cy="5143500"/>
            </a:xfrm>
          </p:grpSpPr>
          <p:sp>
            <p:nvSpPr>
              <p:cNvPr id="858" name="Google Shape;858;p16"/>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6"/>
            <p:cNvGrpSpPr/>
            <p:nvPr/>
          </p:nvGrpSpPr>
          <p:grpSpPr>
            <a:xfrm>
              <a:off x="-16750" y="0"/>
              <a:ext cx="466800" cy="5143500"/>
              <a:chOff x="-16750" y="0"/>
              <a:chExt cx="466800" cy="5143500"/>
            </a:xfrm>
          </p:grpSpPr>
          <p:sp>
            <p:nvSpPr>
              <p:cNvPr id="868" name="Google Shape;868;p16"/>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877"/>
        <p:cNvGrpSpPr/>
        <p:nvPr/>
      </p:nvGrpSpPr>
      <p:grpSpPr>
        <a:xfrm>
          <a:off x="0" y="0"/>
          <a:ext cx="0" cy="0"/>
          <a:chOff x="0" y="0"/>
          <a:chExt cx="0" cy="0"/>
        </a:xfrm>
      </p:grpSpPr>
      <p:sp>
        <p:nvSpPr>
          <p:cNvPr id="878" name="Google Shape;878;p1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9" name="Google Shape;879;p17"/>
          <p:cNvSpPr txBox="1">
            <a:spLocks noGrp="1"/>
          </p:cNvSpPr>
          <p:nvPr>
            <p:ph type="title" idx="2"/>
          </p:nvPr>
        </p:nvSpPr>
        <p:spPr>
          <a:xfrm>
            <a:off x="5952819"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0" name="Google Shape;880;p17"/>
          <p:cNvSpPr txBox="1">
            <a:spLocks noGrp="1"/>
          </p:cNvSpPr>
          <p:nvPr>
            <p:ph type="title" idx="3"/>
          </p:nvPr>
        </p:nvSpPr>
        <p:spPr>
          <a:xfrm>
            <a:off x="720081"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1" name="Google Shape;881;p17"/>
          <p:cNvSpPr txBox="1">
            <a:spLocks noGrp="1"/>
          </p:cNvSpPr>
          <p:nvPr>
            <p:ph type="subTitle" idx="1"/>
          </p:nvPr>
        </p:nvSpPr>
        <p:spPr>
          <a:xfrm>
            <a:off x="5952819"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2" name="Google Shape;882;p17"/>
          <p:cNvSpPr txBox="1">
            <a:spLocks noGrp="1"/>
          </p:cNvSpPr>
          <p:nvPr>
            <p:ph type="subTitle" idx="4"/>
          </p:nvPr>
        </p:nvSpPr>
        <p:spPr>
          <a:xfrm>
            <a:off x="720081"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3" name="Google Shape;883;p17"/>
          <p:cNvSpPr txBox="1">
            <a:spLocks noGrp="1"/>
          </p:cNvSpPr>
          <p:nvPr>
            <p:ph type="title" idx="5"/>
          </p:nvPr>
        </p:nvSpPr>
        <p:spPr>
          <a:xfrm>
            <a:off x="3336450"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4" name="Google Shape;884;p17"/>
          <p:cNvSpPr txBox="1">
            <a:spLocks noGrp="1"/>
          </p:cNvSpPr>
          <p:nvPr>
            <p:ph type="subTitle" idx="6"/>
          </p:nvPr>
        </p:nvSpPr>
        <p:spPr>
          <a:xfrm>
            <a:off x="3336450"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85" name="Google Shape;885;p17"/>
          <p:cNvGrpSpPr/>
          <p:nvPr/>
        </p:nvGrpSpPr>
        <p:grpSpPr>
          <a:xfrm>
            <a:off x="-16750" y="0"/>
            <a:ext cx="9177500" cy="5143500"/>
            <a:chOff x="-16750" y="0"/>
            <a:chExt cx="9177500" cy="5143500"/>
          </a:xfrm>
        </p:grpSpPr>
        <p:grpSp>
          <p:nvGrpSpPr>
            <p:cNvPr id="886" name="Google Shape;886;p17"/>
            <p:cNvGrpSpPr/>
            <p:nvPr/>
          </p:nvGrpSpPr>
          <p:grpSpPr>
            <a:xfrm rot="10800000" flipH="1">
              <a:off x="8693950" y="0"/>
              <a:ext cx="466800" cy="5143500"/>
              <a:chOff x="-16750" y="0"/>
              <a:chExt cx="466800" cy="5143500"/>
            </a:xfrm>
          </p:grpSpPr>
          <p:sp>
            <p:nvSpPr>
              <p:cNvPr id="887" name="Google Shape;887;p1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7"/>
            <p:cNvGrpSpPr/>
            <p:nvPr/>
          </p:nvGrpSpPr>
          <p:grpSpPr>
            <a:xfrm>
              <a:off x="-16750" y="0"/>
              <a:ext cx="466800" cy="5143500"/>
              <a:chOff x="-16750" y="0"/>
              <a:chExt cx="466800" cy="5143500"/>
            </a:xfrm>
          </p:grpSpPr>
          <p:sp>
            <p:nvSpPr>
              <p:cNvPr id="897" name="Google Shape;897;p1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906"/>
        <p:cNvGrpSpPr/>
        <p:nvPr/>
      </p:nvGrpSpPr>
      <p:grpSpPr>
        <a:xfrm>
          <a:off x="0" y="0"/>
          <a:ext cx="0" cy="0"/>
          <a:chOff x="0" y="0"/>
          <a:chExt cx="0" cy="0"/>
        </a:xfrm>
      </p:grpSpPr>
      <p:sp>
        <p:nvSpPr>
          <p:cNvPr id="907" name="Google Shape;907;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8" name="Google Shape;908;p18"/>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09" name="Google Shape;909;p18"/>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0" name="Google Shape;910;p18"/>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1" name="Google Shape;911;p18"/>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2" name="Google Shape;912;p18"/>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3" name="Google Shape;913;p18"/>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4" name="Google Shape;914;p18"/>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5" name="Google Shape;915;p18"/>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916" name="Google Shape;916;p18"/>
          <p:cNvGrpSpPr/>
          <p:nvPr/>
        </p:nvGrpSpPr>
        <p:grpSpPr>
          <a:xfrm>
            <a:off x="-16750" y="0"/>
            <a:ext cx="9177500" cy="5143500"/>
            <a:chOff x="-16750" y="0"/>
            <a:chExt cx="9177500" cy="5143500"/>
          </a:xfrm>
        </p:grpSpPr>
        <p:grpSp>
          <p:nvGrpSpPr>
            <p:cNvPr id="917" name="Google Shape;917;p18"/>
            <p:cNvGrpSpPr/>
            <p:nvPr/>
          </p:nvGrpSpPr>
          <p:grpSpPr>
            <a:xfrm rot="10800000" flipH="1">
              <a:off x="8693950" y="0"/>
              <a:ext cx="466800" cy="5143500"/>
              <a:chOff x="-16750" y="0"/>
              <a:chExt cx="466800" cy="5143500"/>
            </a:xfrm>
          </p:grpSpPr>
          <p:sp>
            <p:nvSpPr>
              <p:cNvPr id="918" name="Google Shape;918;p1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18"/>
            <p:cNvGrpSpPr/>
            <p:nvPr/>
          </p:nvGrpSpPr>
          <p:grpSpPr>
            <a:xfrm>
              <a:off x="-16750" y="0"/>
              <a:ext cx="466800" cy="5143500"/>
              <a:chOff x="-16750" y="0"/>
              <a:chExt cx="466800" cy="5143500"/>
            </a:xfrm>
          </p:grpSpPr>
          <p:sp>
            <p:nvSpPr>
              <p:cNvPr id="928" name="Google Shape;928;p1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7"/>
        <p:cNvGrpSpPr/>
        <p:nvPr/>
      </p:nvGrpSpPr>
      <p:grpSpPr>
        <a:xfrm>
          <a:off x="0" y="0"/>
          <a:ext cx="0" cy="0"/>
          <a:chOff x="0" y="0"/>
          <a:chExt cx="0" cy="0"/>
        </a:xfrm>
      </p:grpSpPr>
      <p:sp>
        <p:nvSpPr>
          <p:cNvPr id="938" name="Google Shape;938;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9" name="Google Shape;939;p19"/>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0" name="Google Shape;940;p19"/>
          <p:cNvSpPr txBox="1">
            <a:spLocks noGrp="1"/>
          </p:cNvSpPr>
          <p:nvPr>
            <p:ph type="subTitle" idx="1"/>
          </p:nvPr>
        </p:nvSpPr>
        <p:spPr>
          <a:xfrm>
            <a:off x="85772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1" name="Google Shape;941;p19"/>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2" name="Google Shape;942;p19"/>
          <p:cNvSpPr txBox="1">
            <a:spLocks noGrp="1"/>
          </p:cNvSpPr>
          <p:nvPr>
            <p:ph type="subTitle" idx="4"/>
          </p:nvPr>
        </p:nvSpPr>
        <p:spPr>
          <a:xfrm>
            <a:off x="604077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3" name="Google Shape;943;p19"/>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4" name="Google Shape;944;p19"/>
          <p:cNvSpPr txBox="1">
            <a:spLocks noGrp="1"/>
          </p:cNvSpPr>
          <p:nvPr>
            <p:ph type="subTitle" idx="6"/>
          </p:nvPr>
        </p:nvSpPr>
        <p:spPr>
          <a:xfrm>
            <a:off x="3449250"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5" name="Google Shape;945;p19"/>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6" name="Google Shape;946;p19"/>
          <p:cNvSpPr txBox="1">
            <a:spLocks noGrp="1"/>
          </p:cNvSpPr>
          <p:nvPr>
            <p:ph type="subTitle" idx="8"/>
          </p:nvPr>
        </p:nvSpPr>
        <p:spPr>
          <a:xfrm>
            <a:off x="85772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7" name="Google Shape;947;p19"/>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8" name="Google Shape;948;p19"/>
          <p:cNvSpPr txBox="1">
            <a:spLocks noGrp="1"/>
          </p:cNvSpPr>
          <p:nvPr>
            <p:ph type="subTitle" idx="13"/>
          </p:nvPr>
        </p:nvSpPr>
        <p:spPr>
          <a:xfrm>
            <a:off x="604077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9" name="Google Shape;949;p19"/>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50" name="Google Shape;950;p19"/>
          <p:cNvSpPr txBox="1">
            <a:spLocks noGrp="1"/>
          </p:cNvSpPr>
          <p:nvPr>
            <p:ph type="subTitle" idx="15"/>
          </p:nvPr>
        </p:nvSpPr>
        <p:spPr>
          <a:xfrm>
            <a:off x="3449250"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951" name="Google Shape;951;p19"/>
          <p:cNvGrpSpPr/>
          <p:nvPr/>
        </p:nvGrpSpPr>
        <p:grpSpPr>
          <a:xfrm>
            <a:off x="-16750" y="0"/>
            <a:ext cx="9177500" cy="5143500"/>
            <a:chOff x="-16750" y="0"/>
            <a:chExt cx="9177500" cy="5143500"/>
          </a:xfrm>
        </p:grpSpPr>
        <p:grpSp>
          <p:nvGrpSpPr>
            <p:cNvPr id="952" name="Google Shape;952;p19"/>
            <p:cNvGrpSpPr/>
            <p:nvPr/>
          </p:nvGrpSpPr>
          <p:grpSpPr>
            <a:xfrm rot="10800000" flipH="1">
              <a:off x="8693950" y="0"/>
              <a:ext cx="466800" cy="5143500"/>
              <a:chOff x="-16750" y="0"/>
              <a:chExt cx="466800" cy="5143500"/>
            </a:xfrm>
          </p:grpSpPr>
          <p:sp>
            <p:nvSpPr>
              <p:cNvPr id="953" name="Google Shape;953;p19"/>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a:off x="-16750" y="0"/>
              <a:ext cx="466800" cy="5143500"/>
              <a:chOff x="-16750" y="0"/>
              <a:chExt cx="466800" cy="5143500"/>
            </a:xfrm>
          </p:grpSpPr>
          <p:sp>
            <p:nvSpPr>
              <p:cNvPr id="963" name="Google Shape;963;p19"/>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972"/>
        <p:cNvGrpSpPr/>
        <p:nvPr/>
      </p:nvGrpSpPr>
      <p:grpSpPr>
        <a:xfrm>
          <a:off x="0" y="0"/>
          <a:ext cx="0" cy="0"/>
          <a:chOff x="0" y="0"/>
          <a:chExt cx="0" cy="0"/>
        </a:xfrm>
      </p:grpSpPr>
      <p:sp>
        <p:nvSpPr>
          <p:cNvPr id="973" name="Google Shape;973;p2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Krona One"/>
                <a:ea typeface="Krona One"/>
                <a:cs typeface="Krona One"/>
                <a:sym typeface="Kron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4" name="Google Shape;974;p20"/>
          <p:cNvGrpSpPr/>
          <p:nvPr/>
        </p:nvGrpSpPr>
        <p:grpSpPr>
          <a:xfrm>
            <a:off x="-16750" y="0"/>
            <a:ext cx="9177500" cy="5143500"/>
            <a:chOff x="-16750" y="0"/>
            <a:chExt cx="9177500" cy="5143500"/>
          </a:xfrm>
        </p:grpSpPr>
        <p:grpSp>
          <p:nvGrpSpPr>
            <p:cNvPr id="975" name="Google Shape;975;p20"/>
            <p:cNvGrpSpPr/>
            <p:nvPr/>
          </p:nvGrpSpPr>
          <p:grpSpPr>
            <a:xfrm rot="10800000" flipH="1">
              <a:off x="8693950" y="0"/>
              <a:ext cx="466800" cy="5143500"/>
              <a:chOff x="-16750" y="0"/>
              <a:chExt cx="466800" cy="5143500"/>
            </a:xfrm>
          </p:grpSpPr>
          <p:sp>
            <p:nvSpPr>
              <p:cNvPr id="976" name="Google Shape;976;p20"/>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0"/>
            <p:cNvGrpSpPr/>
            <p:nvPr/>
          </p:nvGrpSpPr>
          <p:grpSpPr>
            <a:xfrm>
              <a:off x="-16750" y="0"/>
              <a:ext cx="466800" cy="5143500"/>
              <a:chOff x="-16750" y="0"/>
              <a:chExt cx="466800" cy="5143500"/>
            </a:xfrm>
          </p:grpSpPr>
          <p:sp>
            <p:nvSpPr>
              <p:cNvPr id="986" name="Google Shape;986;p20"/>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995"/>
        <p:cNvGrpSpPr/>
        <p:nvPr/>
      </p:nvGrpSpPr>
      <p:grpSpPr>
        <a:xfrm>
          <a:off x="0" y="0"/>
          <a:ext cx="0" cy="0"/>
          <a:chOff x="0" y="0"/>
          <a:chExt cx="0" cy="0"/>
        </a:xfrm>
      </p:grpSpPr>
      <p:grpSp>
        <p:nvGrpSpPr>
          <p:cNvPr id="996" name="Google Shape;996;p21"/>
          <p:cNvGrpSpPr/>
          <p:nvPr/>
        </p:nvGrpSpPr>
        <p:grpSpPr>
          <a:xfrm>
            <a:off x="-94" y="1100"/>
            <a:ext cx="9144094" cy="570400"/>
            <a:chOff x="-94" y="1100"/>
            <a:chExt cx="9144094" cy="570400"/>
          </a:xfrm>
        </p:grpSpPr>
        <p:grpSp>
          <p:nvGrpSpPr>
            <p:cNvPr id="997" name="Google Shape;997;p21"/>
            <p:cNvGrpSpPr/>
            <p:nvPr/>
          </p:nvGrpSpPr>
          <p:grpSpPr>
            <a:xfrm>
              <a:off x="300" y="1100"/>
              <a:ext cx="9143700" cy="570400"/>
              <a:chOff x="300" y="1100"/>
              <a:chExt cx="9143700" cy="570400"/>
            </a:xfrm>
          </p:grpSpPr>
          <p:sp>
            <p:nvSpPr>
              <p:cNvPr id="998" name="Google Shape;998;p2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21"/>
              <p:cNvGrpSpPr/>
              <p:nvPr/>
            </p:nvGrpSpPr>
            <p:grpSpPr>
              <a:xfrm flipH="1">
                <a:off x="449825" y="1100"/>
                <a:ext cx="8244106" cy="515409"/>
                <a:chOff x="720050" y="0"/>
                <a:chExt cx="7704052" cy="481646"/>
              </a:xfrm>
            </p:grpSpPr>
            <p:sp>
              <p:nvSpPr>
                <p:cNvPr id="1000" name="Google Shape;1000;p2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 name="Google Shape;1064;p21"/>
            <p:cNvGrpSpPr/>
            <p:nvPr/>
          </p:nvGrpSpPr>
          <p:grpSpPr>
            <a:xfrm flipH="1">
              <a:off x="-94" y="1100"/>
              <a:ext cx="449926" cy="515409"/>
              <a:chOff x="7942458" y="0"/>
              <a:chExt cx="420452" cy="481646"/>
            </a:xfrm>
          </p:grpSpPr>
          <p:sp>
            <p:nvSpPr>
              <p:cNvPr id="1065" name="Google Shape;1065;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1"/>
            <p:cNvGrpSpPr/>
            <p:nvPr/>
          </p:nvGrpSpPr>
          <p:grpSpPr>
            <a:xfrm flipH="1">
              <a:off x="8693950" y="1100"/>
              <a:ext cx="449923" cy="515409"/>
              <a:chOff x="8003652" y="0"/>
              <a:chExt cx="420450" cy="481646"/>
            </a:xfrm>
          </p:grpSpPr>
          <p:sp>
            <p:nvSpPr>
              <p:cNvPr id="1070" name="Google Shape;1070;p2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4" name="Google Shape;1074;p21"/>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075" name="Google Shape;1075;p21"/>
          <p:cNvSpPr txBox="1">
            <a:spLocks noGrp="1"/>
          </p:cNvSpPr>
          <p:nvPr>
            <p:ph type="subTitle" idx="1"/>
          </p:nvPr>
        </p:nvSpPr>
        <p:spPr>
          <a:xfrm>
            <a:off x="1132289" y="2790038"/>
            <a:ext cx="26970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76" name="Google Shape;1076;p21"/>
          <p:cNvGrpSpPr/>
          <p:nvPr/>
        </p:nvGrpSpPr>
        <p:grpSpPr>
          <a:xfrm>
            <a:off x="-16750" y="0"/>
            <a:ext cx="9177500" cy="5143500"/>
            <a:chOff x="-16750" y="0"/>
            <a:chExt cx="9177500" cy="5143500"/>
          </a:xfrm>
        </p:grpSpPr>
        <p:grpSp>
          <p:nvGrpSpPr>
            <p:cNvPr id="1077" name="Google Shape;1077;p21"/>
            <p:cNvGrpSpPr/>
            <p:nvPr/>
          </p:nvGrpSpPr>
          <p:grpSpPr>
            <a:xfrm rot="10800000" flipH="1">
              <a:off x="8693950" y="0"/>
              <a:ext cx="466800" cy="5143500"/>
              <a:chOff x="-16750" y="0"/>
              <a:chExt cx="466800" cy="5143500"/>
            </a:xfrm>
          </p:grpSpPr>
          <p:sp>
            <p:nvSpPr>
              <p:cNvPr id="1078" name="Google Shape;1078;p21"/>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1"/>
            <p:cNvGrpSpPr/>
            <p:nvPr/>
          </p:nvGrpSpPr>
          <p:grpSpPr>
            <a:xfrm>
              <a:off x="-16750" y="0"/>
              <a:ext cx="466800" cy="5143500"/>
              <a:chOff x="-16750" y="0"/>
              <a:chExt cx="466800" cy="5143500"/>
            </a:xfrm>
          </p:grpSpPr>
          <p:sp>
            <p:nvSpPr>
              <p:cNvPr id="1088" name="Google Shape;1088;p21"/>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grpSp>
        <p:nvGrpSpPr>
          <p:cNvPr id="100" name="Google Shape;100;p3"/>
          <p:cNvGrpSpPr/>
          <p:nvPr/>
        </p:nvGrpSpPr>
        <p:grpSpPr>
          <a:xfrm>
            <a:off x="449825" y="1100"/>
            <a:ext cx="8244125" cy="570400"/>
            <a:chOff x="449825" y="1100"/>
            <a:chExt cx="8244125" cy="570400"/>
          </a:xfrm>
        </p:grpSpPr>
        <p:sp>
          <p:nvSpPr>
            <p:cNvPr id="101" name="Google Shape;101;p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flipH="1">
              <a:off x="449825" y="1100"/>
              <a:ext cx="8244106" cy="515409"/>
              <a:chOff x="720050" y="0"/>
              <a:chExt cx="7704052" cy="481646"/>
            </a:xfrm>
          </p:grpSpPr>
          <p:sp>
            <p:nvSpPr>
              <p:cNvPr id="103" name="Google Shape;103;p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txBox="1">
            <a:spLocks noGrp="1"/>
          </p:cNvSpPr>
          <p:nvPr>
            <p:ph type="title"/>
          </p:nvPr>
        </p:nvSpPr>
        <p:spPr>
          <a:xfrm>
            <a:off x="3043150" y="1213828"/>
            <a:ext cx="4827600" cy="964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latin typeface="Krona One"/>
                <a:ea typeface="Krona One"/>
                <a:cs typeface="Krona One"/>
                <a:sym typeface="Krona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1273250" y="1241332"/>
            <a:ext cx="1463100" cy="14661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3043150" y="2420475"/>
            <a:ext cx="4827600" cy="410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0" name="Google Shape;170;p3"/>
          <p:cNvGrpSpPr/>
          <p:nvPr/>
        </p:nvGrpSpPr>
        <p:grpSpPr>
          <a:xfrm>
            <a:off x="-16750" y="0"/>
            <a:ext cx="9177500" cy="5143500"/>
            <a:chOff x="-16750" y="0"/>
            <a:chExt cx="9177500" cy="5143500"/>
          </a:xfrm>
        </p:grpSpPr>
        <p:grpSp>
          <p:nvGrpSpPr>
            <p:cNvPr id="171" name="Google Shape;171;p3"/>
            <p:cNvGrpSpPr/>
            <p:nvPr/>
          </p:nvGrpSpPr>
          <p:grpSpPr>
            <a:xfrm rot="10800000" flipH="1">
              <a:off x="8693950" y="0"/>
              <a:ext cx="466800" cy="5143500"/>
              <a:chOff x="-16750" y="0"/>
              <a:chExt cx="466800" cy="5143500"/>
            </a:xfrm>
          </p:grpSpPr>
          <p:sp>
            <p:nvSpPr>
              <p:cNvPr id="172" name="Google Shape;172;p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
            <p:cNvGrpSpPr/>
            <p:nvPr/>
          </p:nvGrpSpPr>
          <p:grpSpPr>
            <a:xfrm>
              <a:off x="-16750" y="0"/>
              <a:ext cx="466800" cy="5143500"/>
              <a:chOff x="-16750" y="0"/>
              <a:chExt cx="466800" cy="5143500"/>
            </a:xfrm>
          </p:grpSpPr>
          <p:sp>
            <p:nvSpPr>
              <p:cNvPr id="182" name="Google Shape;182;p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8_1">
    <p:spTree>
      <p:nvGrpSpPr>
        <p:cNvPr id="1" name="Shape 1097"/>
        <p:cNvGrpSpPr/>
        <p:nvPr/>
      </p:nvGrpSpPr>
      <p:grpSpPr>
        <a:xfrm>
          <a:off x="0" y="0"/>
          <a:ext cx="0" cy="0"/>
          <a:chOff x="0" y="0"/>
          <a:chExt cx="0" cy="0"/>
        </a:xfrm>
      </p:grpSpPr>
      <p:grpSp>
        <p:nvGrpSpPr>
          <p:cNvPr id="1098" name="Google Shape;1098;p22"/>
          <p:cNvGrpSpPr/>
          <p:nvPr/>
        </p:nvGrpSpPr>
        <p:grpSpPr>
          <a:xfrm>
            <a:off x="-94" y="1100"/>
            <a:ext cx="9144094" cy="570400"/>
            <a:chOff x="-94" y="1100"/>
            <a:chExt cx="9144094" cy="570400"/>
          </a:xfrm>
        </p:grpSpPr>
        <p:grpSp>
          <p:nvGrpSpPr>
            <p:cNvPr id="1099" name="Google Shape;1099;p22"/>
            <p:cNvGrpSpPr/>
            <p:nvPr/>
          </p:nvGrpSpPr>
          <p:grpSpPr>
            <a:xfrm>
              <a:off x="300" y="1100"/>
              <a:ext cx="9143700" cy="570400"/>
              <a:chOff x="300" y="1100"/>
              <a:chExt cx="9143700" cy="570400"/>
            </a:xfrm>
          </p:grpSpPr>
          <p:sp>
            <p:nvSpPr>
              <p:cNvPr id="1100" name="Google Shape;1100;p22"/>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22"/>
              <p:cNvGrpSpPr/>
              <p:nvPr/>
            </p:nvGrpSpPr>
            <p:grpSpPr>
              <a:xfrm flipH="1">
                <a:off x="449825" y="1100"/>
                <a:ext cx="8244106" cy="515409"/>
                <a:chOff x="720050" y="0"/>
                <a:chExt cx="7704052" cy="481646"/>
              </a:xfrm>
            </p:grpSpPr>
            <p:sp>
              <p:nvSpPr>
                <p:cNvPr id="1102" name="Google Shape;1102;p22"/>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6" name="Google Shape;1166;p22"/>
            <p:cNvGrpSpPr/>
            <p:nvPr/>
          </p:nvGrpSpPr>
          <p:grpSpPr>
            <a:xfrm flipH="1">
              <a:off x="-94" y="1100"/>
              <a:ext cx="449926" cy="515409"/>
              <a:chOff x="7942458" y="0"/>
              <a:chExt cx="420452" cy="481646"/>
            </a:xfrm>
          </p:grpSpPr>
          <p:sp>
            <p:nvSpPr>
              <p:cNvPr id="1167" name="Google Shape;1167;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2"/>
            <p:cNvGrpSpPr/>
            <p:nvPr/>
          </p:nvGrpSpPr>
          <p:grpSpPr>
            <a:xfrm flipH="1">
              <a:off x="8693950" y="1100"/>
              <a:ext cx="449923" cy="515409"/>
              <a:chOff x="8003652" y="0"/>
              <a:chExt cx="420450" cy="481646"/>
            </a:xfrm>
          </p:grpSpPr>
          <p:sp>
            <p:nvSpPr>
              <p:cNvPr id="1172" name="Google Shape;1172;p22"/>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6" name="Google Shape;1176;p22"/>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177" name="Google Shape;1177;p22"/>
          <p:cNvSpPr txBox="1">
            <a:spLocks noGrp="1"/>
          </p:cNvSpPr>
          <p:nvPr>
            <p:ph type="subTitle" idx="1"/>
          </p:nvPr>
        </p:nvSpPr>
        <p:spPr>
          <a:xfrm>
            <a:off x="4890125" y="3337575"/>
            <a:ext cx="33153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178" name="Google Shape;1178;p22"/>
          <p:cNvGrpSpPr/>
          <p:nvPr/>
        </p:nvGrpSpPr>
        <p:grpSpPr>
          <a:xfrm>
            <a:off x="-16750" y="0"/>
            <a:ext cx="9177500" cy="5143500"/>
            <a:chOff x="-16750" y="0"/>
            <a:chExt cx="9177500" cy="5143500"/>
          </a:xfrm>
        </p:grpSpPr>
        <p:grpSp>
          <p:nvGrpSpPr>
            <p:cNvPr id="1179" name="Google Shape;1179;p22"/>
            <p:cNvGrpSpPr/>
            <p:nvPr/>
          </p:nvGrpSpPr>
          <p:grpSpPr>
            <a:xfrm rot="10800000" flipH="1">
              <a:off x="8693950" y="0"/>
              <a:ext cx="466800" cy="5143500"/>
              <a:chOff x="-16750" y="0"/>
              <a:chExt cx="466800" cy="5143500"/>
            </a:xfrm>
          </p:grpSpPr>
          <p:sp>
            <p:nvSpPr>
              <p:cNvPr id="1180" name="Google Shape;1180;p22"/>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2"/>
            <p:cNvGrpSpPr/>
            <p:nvPr/>
          </p:nvGrpSpPr>
          <p:grpSpPr>
            <a:xfrm>
              <a:off x="-16750" y="0"/>
              <a:ext cx="466800" cy="5143500"/>
              <a:chOff x="-16750" y="0"/>
              <a:chExt cx="466800" cy="5143500"/>
            </a:xfrm>
          </p:grpSpPr>
          <p:sp>
            <p:nvSpPr>
              <p:cNvPr id="1190" name="Google Shape;1190;p22"/>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199"/>
        <p:cNvGrpSpPr/>
        <p:nvPr/>
      </p:nvGrpSpPr>
      <p:grpSpPr>
        <a:xfrm>
          <a:off x="0" y="0"/>
          <a:ext cx="0" cy="0"/>
          <a:chOff x="0" y="0"/>
          <a:chExt cx="0" cy="0"/>
        </a:xfrm>
      </p:grpSpPr>
      <p:sp>
        <p:nvSpPr>
          <p:cNvPr id="1200" name="Google Shape;1200;p23"/>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5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201" name="Google Shape;1201;p23"/>
          <p:cNvSpPr txBox="1">
            <a:spLocks noGrp="1"/>
          </p:cNvSpPr>
          <p:nvPr>
            <p:ph type="subTitle" idx="1"/>
          </p:nvPr>
        </p:nvSpPr>
        <p:spPr>
          <a:xfrm>
            <a:off x="979975" y="2052590"/>
            <a:ext cx="3477900" cy="13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202" name="Google Shape;1202;p23"/>
          <p:cNvGrpSpPr/>
          <p:nvPr/>
        </p:nvGrpSpPr>
        <p:grpSpPr>
          <a:xfrm>
            <a:off x="449825" y="1100"/>
            <a:ext cx="8244125" cy="570400"/>
            <a:chOff x="449825" y="1100"/>
            <a:chExt cx="8244125" cy="570400"/>
          </a:xfrm>
        </p:grpSpPr>
        <p:sp>
          <p:nvSpPr>
            <p:cNvPr id="1203" name="Google Shape;1203;p2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23"/>
            <p:cNvGrpSpPr/>
            <p:nvPr/>
          </p:nvGrpSpPr>
          <p:grpSpPr>
            <a:xfrm flipH="1">
              <a:off x="449825" y="1100"/>
              <a:ext cx="8244106" cy="515409"/>
              <a:chOff x="720050" y="0"/>
              <a:chExt cx="7704052" cy="481646"/>
            </a:xfrm>
          </p:grpSpPr>
          <p:sp>
            <p:nvSpPr>
              <p:cNvPr id="1205" name="Google Shape;1205;p2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3"/>
          <p:cNvGrpSpPr/>
          <p:nvPr/>
        </p:nvGrpSpPr>
        <p:grpSpPr>
          <a:xfrm>
            <a:off x="-16750" y="0"/>
            <a:ext cx="9177500" cy="5143500"/>
            <a:chOff x="-16750" y="0"/>
            <a:chExt cx="9177500" cy="5143500"/>
          </a:xfrm>
        </p:grpSpPr>
        <p:grpSp>
          <p:nvGrpSpPr>
            <p:cNvPr id="1270" name="Google Shape;1270;p23"/>
            <p:cNvGrpSpPr/>
            <p:nvPr/>
          </p:nvGrpSpPr>
          <p:grpSpPr>
            <a:xfrm rot="10800000" flipH="1">
              <a:off x="8693950" y="0"/>
              <a:ext cx="466800" cy="5143500"/>
              <a:chOff x="-16750" y="0"/>
              <a:chExt cx="466800" cy="5143500"/>
            </a:xfrm>
          </p:grpSpPr>
          <p:sp>
            <p:nvSpPr>
              <p:cNvPr id="1271" name="Google Shape;1271;p2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3"/>
            <p:cNvGrpSpPr/>
            <p:nvPr/>
          </p:nvGrpSpPr>
          <p:grpSpPr>
            <a:xfrm>
              <a:off x="-16750" y="0"/>
              <a:ext cx="466800" cy="5143500"/>
              <a:chOff x="-16750" y="0"/>
              <a:chExt cx="466800" cy="5143500"/>
            </a:xfrm>
          </p:grpSpPr>
          <p:sp>
            <p:nvSpPr>
              <p:cNvPr id="1281" name="Google Shape;1281;p2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0" name="Google Shape;1290;p23"/>
          <p:cNvSpPr txBox="1"/>
          <p:nvPr/>
        </p:nvSpPr>
        <p:spPr>
          <a:xfrm>
            <a:off x="4797125" y="1947625"/>
            <a:ext cx="32538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CREDITS: This presentation template was created by </a:t>
            </a:r>
            <a:r>
              <a:rPr lang="en" sz="1200">
                <a:solidFill>
                  <a:schemeClr val="dk1"/>
                </a:solidFill>
                <a:uFill>
                  <a:noFill/>
                </a:u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200">
                <a:solidFill>
                  <a:schemeClr val="dk1"/>
                </a:solidFill>
                <a:latin typeface="Jost"/>
                <a:ea typeface="Jost"/>
                <a:cs typeface="Jost"/>
                <a:sym typeface="Jost"/>
              </a:rPr>
              <a:t>, including icons by </a:t>
            </a:r>
            <a:r>
              <a:rPr lang="en" sz="1200">
                <a:solidFill>
                  <a:schemeClr val="dk1"/>
                </a:solidFill>
                <a:uFill>
                  <a:noFill/>
                </a:u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200">
                <a:solidFill>
                  <a:schemeClr val="dk1"/>
                </a:solidFill>
                <a:latin typeface="Jost"/>
                <a:ea typeface="Jost"/>
                <a:cs typeface="Jost"/>
                <a:sym typeface="Jost"/>
              </a:rPr>
              <a:t> and infographics &amp; images by </a:t>
            </a:r>
            <a:r>
              <a:rPr lang="en" sz="1200">
                <a:solidFill>
                  <a:schemeClr val="dk1"/>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Freepik</a:t>
            </a:r>
            <a:endParaRPr sz="1200">
              <a:solidFill>
                <a:schemeClr val="dk1"/>
              </a:solidFill>
              <a:latin typeface="Jost"/>
              <a:ea typeface="Jost"/>
              <a:cs typeface="Jost"/>
              <a:sym typeface="Jos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91"/>
        <p:cNvGrpSpPr/>
        <p:nvPr/>
      </p:nvGrpSpPr>
      <p:grpSpPr>
        <a:xfrm>
          <a:off x="0" y="0"/>
          <a:ext cx="0" cy="0"/>
          <a:chOff x="0" y="0"/>
          <a:chExt cx="0" cy="0"/>
        </a:xfrm>
      </p:grpSpPr>
      <p:grpSp>
        <p:nvGrpSpPr>
          <p:cNvPr id="1292" name="Google Shape;1292;p24"/>
          <p:cNvGrpSpPr/>
          <p:nvPr/>
        </p:nvGrpSpPr>
        <p:grpSpPr>
          <a:xfrm>
            <a:off x="-16750" y="0"/>
            <a:ext cx="9177500" cy="5143500"/>
            <a:chOff x="-16750" y="0"/>
            <a:chExt cx="9177500" cy="5143500"/>
          </a:xfrm>
        </p:grpSpPr>
        <p:grpSp>
          <p:nvGrpSpPr>
            <p:cNvPr id="1293" name="Google Shape;1293;p24"/>
            <p:cNvGrpSpPr/>
            <p:nvPr/>
          </p:nvGrpSpPr>
          <p:grpSpPr>
            <a:xfrm rot="10800000" flipH="1">
              <a:off x="8693950" y="0"/>
              <a:ext cx="466800" cy="5143500"/>
              <a:chOff x="-16750" y="0"/>
              <a:chExt cx="466800" cy="5143500"/>
            </a:xfrm>
          </p:grpSpPr>
          <p:sp>
            <p:nvSpPr>
              <p:cNvPr id="1294" name="Google Shape;1294;p2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4"/>
            <p:cNvGrpSpPr/>
            <p:nvPr/>
          </p:nvGrpSpPr>
          <p:grpSpPr>
            <a:xfrm>
              <a:off x="-16750" y="0"/>
              <a:ext cx="466800" cy="5143500"/>
              <a:chOff x="-16750" y="0"/>
              <a:chExt cx="466800" cy="5143500"/>
            </a:xfrm>
          </p:grpSpPr>
          <p:sp>
            <p:nvSpPr>
              <p:cNvPr id="1304" name="Google Shape;1304;p2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13"/>
        <p:cNvGrpSpPr/>
        <p:nvPr/>
      </p:nvGrpSpPr>
      <p:grpSpPr>
        <a:xfrm>
          <a:off x="0" y="0"/>
          <a:ext cx="0" cy="0"/>
          <a:chOff x="0" y="0"/>
          <a:chExt cx="0" cy="0"/>
        </a:xfrm>
      </p:grpSpPr>
      <p:grpSp>
        <p:nvGrpSpPr>
          <p:cNvPr id="1314" name="Google Shape;1314;p25"/>
          <p:cNvGrpSpPr/>
          <p:nvPr/>
        </p:nvGrpSpPr>
        <p:grpSpPr>
          <a:xfrm>
            <a:off x="-94" y="1100"/>
            <a:ext cx="9144094" cy="570400"/>
            <a:chOff x="-94" y="1100"/>
            <a:chExt cx="9144094" cy="570400"/>
          </a:xfrm>
        </p:grpSpPr>
        <p:grpSp>
          <p:nvGrpSpPr>
            <p:cNvPr id="1315" name="Google Shape;1315;p25"/>
            <p:cNvGrpSpPr/>
            <p:nvPr/>
          </p:nvGrpSpPr>
          <p:grpSpPr>
            <a:xfrm>
              <a:off x="300" y="1100"/>
              <a:ext cx="9143700" cy="570400"/>
              <a:chOff x="300" y="1100"/>
              <a:chExt cx="9143700" cy="570400"/>
            </a:xfrm>
          </p:grpSpPr>
          <p:sp>
            <p:nvSpPr>
              <p:cNvPr id="1316" name="Google Shape;1316;p25"/>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5"/>
              <p:cNvGrpSpPr/>
              <p:nvPr/>
            </p:nvGrpSpPr>
            <p:grpSpPr>
              <a:xfrm flipH="1">
                <a:off x="449825" y="1100"/>
                <a:ext cx="8244106" cy="515409"/>
                <a:chOff x="720050" y="0"/>
                <a:chExt cx="7704052" cy="481646"/>
              </a:xfrm>
            </p:grpSpPr>
            <p:sp>
              <p:nvSpPr>
                <p:cNvPr id="1318" name="Google Shape;1318;p25"/>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5"/>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5"/>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5"/>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5"/>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5"/>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5"/>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5"/>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5"/>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5"/>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5"/>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5"/>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2" name="Google Shape;1382;p25"/>
            <p:cNvGrpSpPr/>
            <p:nvPr/>
          </p:nvGrpSpPr>
          <p:grpSpPr>
            <a:xfrm flipH="1">
              <a:off x="-94" y="1100"/>
              <a:ext cx="449926" cy="515409"/>
              <a:chOff x="7942458" y="0"/>
              <a:chExt cx="420452" cy="481646"/>
            </a:xfrm>
          </p:grpSpPr>
          <p:sp>
            <p:nvSpPr>
              <p:cNvPr id="1383" name="Google Shape;1383;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5"/>
            <p:cNvGrpSpPr/>
            <p:nvPr/>
          </p:nvGrpSpPr>
          <p:grpSpPr>
            <a:xfrm flipH="1">
              <a:off x="8693950" y="1100"/>
              <a:ext cx="449923" cy="515409"/>
              <a:chOff x="8003652" y="0"/>
              <a:chExt cx="420450" cy="481646"/>
            </a:xfrm>
          </p:grpSpPr>
          <p:sp>
            <p:nvSpPr>
              <p:cNvPr id="1388" name="Google Shape;1388;p25"/>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96"/>
        <p:cNvGrpSpPr/>
        <p:nvPr/>
      </p:nvGrpSpPr>
      <p:grpSpPr>
        <a:xfrm>
          <a:off x="0" y="0"/>
          <a:ext cx="0" cy="0"/>
          <a:chOff x="0" y="0"/>
          <a:chExt cx="0" cy="0"/>
        </a:xfrm>
      </p:grpSpPr>
      <p:sp>
        <p:nvSpPr>
          <p:cNvPr id="1397" name="Google Shape;1397;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02"/>
        <p:cNvGrpSpPr/>
        <p:nvPr/>
      </p:nvGrpSpPr>
      <p:grpSpPr>
        <a:xfrm>
          <a:off x="0" y="0"/>
          <a:ext cx="0" cy="0"/>
          <a:chOff x="0" y="0"/>
          <a:chExt cx="0" cy="0"/>
        </a:xfrm>
      </p:grpSpPr>
      <p:sp>
        <p:nvSpPr>
          <p:cNvPr id="1403" name="Google Shape;1403;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3" name="Google Shape;193;p4"/>
          <p:cNvSpPr txBox="1">
            <a:spLocks noGrp="1"/>
          </p:cNvSpPr>
          <p:nvPr>
            <p:ph type="body" idx="1"/>
          </p:nvPr>
        </p:nvSpPr>
        <p:spPr>
          <a:xfrm>
            <a:off x="720000" y="1152475"/>
            <a:ext cx="38595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94" name="Google Shape;194;p4"/>
          <p:cNvGrpSpPr/>
          <p:nvPr/>
        </p:nvGrpSpPr>
        <p:grpSpPr>
          <a:xfrm>
            <a:off x="-16750" y="0"/>
            <a:ext cx="9177500" cy="5143500"/>
            <a:chOff x="-16750" y="0"/>
            <a:chExt cx="9177500" cy="5143500"/>
          </a:xfrm>
        </p:grpSpPr>
        <p:grpSp>
          <p:nvGrpSpPr>
            <p:cNvPr id="195" name="Google Shape;195;p4"/>
            <p:cNvGrpSpPr/>
            <p:nvPr/>
          </p:nvGrpSpPr>
          <p:grpSpPr>
            <a:xfrm rot="10800000" flipH="1">
              <a:off x="8693950" y="0"/>
              <a:ext cx="466800" cy="5143500"/>
              <a:chOff x="-16750" y="0"/>
              <a:chExt cx="466800" cy="5143500"/>
            </a:xfrm>
          </p:grpSpPr>
          <p:sp>
            <p:nvSpPr>
              <p:cNvPr id="196" name="Google Shape;196;p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4"/>
            <p:cNvGrpSpPr/>
            <p:nvPr/>
          </p:nvGrpSpPr>
          <p:grpSpPr>
            <a:xfrm>
              <a:off x="-16750" y="0"/>
              <a:ext cx="466800" cy="5143500"/>
              <a:chOff x="-16750" y="0"/>
              <a:chExt cx="466800" cy="5143500"/>
            </a:xfrm>
          </p:grpSpPr>
          <p:sp>
            <p:nvSpPr>
              <p:cNvPr id="206" name="Google Shape;206;p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sp>
        <p:nvSpPr>
          <p:cNvPr id="216" name="Google Shape;21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7" name="Google Shape;217;p5"/>
          <p:cNvSpPr txBox="1">
            <a:spLocks noGrp="1"/>
          </p:cNvSpPr>
          <p:nvPr>
            <p:ph type="title" idx="2"/>
          </p:nvPr>
        </p:nvSpPr>
        <p:spPr>
          <a:xfrm>
            <a:off x="16045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18" name="Google Shape;218;p5"/>
          <p:cNvSpPr txBox="1">
            <a:spLocks noGrp="1"/>
          </p:cNvSpPr>
          <p:nvPr>
            <p:ph type="subTitle" idx="1"/>
          </p:nvPr>
        </p:nvSpPr>
        <p:spPr>
          <a:xfrm>
            <a:off x="16045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9" name="Google Shape;219;p5"/>
          <p:cNvSpPr txBox="1">
            <a:spLocks noGrp="1"/>
          </p:cNvSpPr>
          <p:nvPr>
            <p:ph type="title" idx="3"/>
          </p:nvPr>
        </p:nvSpPr>
        <p:spPr>
          <a:xfrm>
            <a:off x="49727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20" name="Google Shape;220;p5"/>
          <p:cNvSpPr txBox="1">
            <a:spLocks noGrp="1"/>
          </p:cNvSpPr>
          <p:nvPr>
            <p:ph type="subTitle" idx="4"/>
          </p:nvPr>
        </p:nvSpPr>
        <p:spPr>
          <a:xfrm>
            <a:off x="49727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221" name="Google Shape;221;p5"/>
          <p:cNvGrpSpPr/>
          <p:nvPr/>
        </p:nvGrpSpPr>
        <p:grpSpPr>
          <a:xfrm>
            <a:off x="-16750" y="0"/>
            <a:ext cx="9177500" cy="5143500"/>
            <a:chOff x="-16750" y="0"/>
            <a:chExt cx="9177500" cy="5143500"/>
          </a:xfrm>
        </p:grpSpPr>
        <p:grpSp>
          <p:nvGrpSpPr>
            <p:cNvPr id="222" name="Google Shape;222;p5"/>
            <p:cNvGrpSpPr/>
            <p:nvPr/>
          </p:nvGrpSpPr>
          <p:grpSpPr>
            <a:xfrm rot="10800000" flipH="1">
              <a:off x="8693950" y="0"/>
              <a:ext cx="466800" cy="5143500"/>
              <a:chOff x="-16750" y="0"/>
              <a:chExt cx="466800" cy="5143500"/>
            </a:xfrm>
          </p:grpSpPr>
          <p:sp>
            <p:nvSpPr>
              <p:cNvPr id="223" name="Google Shape;223;p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16750" y="0"/>
              <a:ext cx="466800" cy="5143500"/>
              <a:chOff x="-16750" y="0"/>
              <a:chExt cx="466800" cy="5143500"/>
            </a:xfrm>
          </p:grpSpPr>
          <p:sp>
            <p:nvSpPr>
              <p:cNvPr id="233" name="Google Shape;233;p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4E0EB73-D4CA-8249-84E8-EC2D3C4847EA}"/>
              </a:ext>
            </a:extLst>
          </p:cNvPr>
          <p:cNvGraphicFramePr>
            <a:graphicFrameLocks noChangeAspect="1"/>
          </p:cNvGraphicFramePr>
          <p:nvPr userDrawn="1">
            <p:custDataLst>
              <p:tags r:id="rId1"/>
            </p:custDataLst>
            <p:extLst>
              <p:ext uri="{D42A27DB-BD31-4B8C-83A1-F6EECF244321}">
                <p14:modId xmlns:p14="http://schemas.microsoft.com/office/powerpoint/2010/main" val="2501401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74E0EB73-D4CA-8249-84E8-EC2D3C4847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3" name="Google Shape;243;p6"/>
          <p:cNvSpPr txBox="1">
            <a:spLocks noGrp="1"/>
          </p:cNvSpPr>
          <p:nvPr>
            <p:ph type="title"/>
          </p:nvPr>
        </p:nvSpPr>
        <p:spPr>
          <a:xfrm>
            <a:off x="611592" y="346751"/>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000">
                <a:latin typeface="+mj-lt"/>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244" name="Google Shape;244;p6"/>
          <p:cNvGrpSpPr/>
          <p:nvPr userDrawn="1"/>
        </p:nvGrpSpPr>
        <p:grpSpPr>
          <a:xfrm>
            <a:off x="-16750" y="-4764"/>
            <a:ext cx="9177500" cy="5148263"/>
            <a:chOff x="-16750" y="-4764"/>
            <a:chExt cx="9177500" cy="5148263"/>
          </a:xfrm>
        </p:grpSpPr>
        <p:grpSp>
          <p:nvGrpSpPr>
            <p:cNvPr id="245" name="Google Shape;245;p6"/>
            <p:cNvGrpSpPr/>
            <p:nvPr/>
          </p:nvGrpSpPr>
          <p:grpSpPr>
            <a:xfrm rot="10800000" flipH="1">
              <a:off x="8693950" y="-4763"/>
              <a:ext cx="466800" cy="5148262"/>
              <a:chOff x="-16750" y="1"/>
              <a:chExt cx="466800" cy="5148262"/>
            </a:xfrm>
          </p:grpSpPr>
          <p:sp>
            <p:nvSpPr>
              <p:cNvPr id="247" name="Google Shape;247;p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92814" y="4576763"/>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p6">
                <a:extLst>
                  <a:ext uri="{FF2B5EF4-FFF2-40B4-BE49-F238E27FC236}">
                    <a16:creationId xmlns:a16="http://schemas.microsoft.com/office/drawing/2014/main" id="{8A0E0A33-F9C8-7B33-CA92-77AB03200BD2}"/>
                  </a:ext>
                </a:extLst>
              </p:cNvPr>
              <p:cNvSpPr/>
              <p:nvPr userDrawn="1"/>
            </p:nvSpPr>
            <p:spPr>
              <a:xfrm>
                <a:off x="192814" y="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8;p6">
                <a:extLst>
                  <a:ext uri="{FF2B5EF4-FFF2-40B4-BE49-F238E27FC236}">
                    <a16:creationId xmlns:a16="http://schemas.microsoft.com/office/drawing/2014/main" id="{28A33E81-5FB9-E93C-A2A2-A367AD05ACB7}"/>
                  </a:ext>
                </a:extLst>
              </p:cNvPr>
              <p:cNvSpPr/>
              <p:nvPr userDrawn="1"/>
            </p:nvSpPr>
            <p:spPr>
              <a:xfrm>
                <a:off x="192814" y="1143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p6">
                <a:extLst>
                  <a:ext uri="{FF2B5EF4-FFF2-40B4-BE49-F238E27FC236}">
                    <a16:creationId xmlns:a16="http://schemas.microsoft.com/office/drawing/2014/main" id="{9B123ADC-AFDA-CA8C-55F0-2D686907E8FA}"/>
                  </a:ext>
                </a:extLst>
              </p:cNvPr>
              <p:cNvSpPr/>
              <p:nvPr userDrawn="1"/>
            </p:nvSpPr>
            <p:spPr>
              <a:xfrm>
                <a:off x="192814" y="2286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6">
                <a:extLst>
                  <a:ext uri="{FF2B5EF4-FFF2-40B4-BE49-F238E27FC236}">
                    <a16:creationId xmlns:a16="http://schemas.microsoft.com/office/drawing/2014/main" id="{15AF7BBF-3EBF-38D7-8A92-F3FBEF06A444}"/>
                  </a:ext>
                </a:extLst>
              </p:cNvPr>
              <p:cNvSpPr/>
              <p:nvPr userDrawn="1"/>
            </p:nvSpPr>
            <p:spPr>
              <a:xfrm>
                <a:off x="192814" y="3429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6"/>
            <p:cNvGrpSpPr/>
            <p:nvPr/>
          </p:nvGrpSpPr>
          <p:grpSpPr>
            <a:xfrm>
              <a:off x="-16750" y="-4764"/>
              <a:ext cx="466800" cy="5148263"/>
              <a:chOff x="-16750" y="-4764"/>
              <a:chExt cx="466800" cy="5148263"/>
            </a:xfrm>
          </p:grpSpPr>
          <p:sp>
            <p:nvSpPr>
              <p:cNvPr id="257" name="Google Shape;257;p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p6">
                <a:extLst>
                  <a:ext uri="{FF2B5EF4-FFF2-40B4-BE49-F238E27FC236}">
                    <a16:creationId xmlns:a16="http://schemas.microsoft.com/office/drawing/2014/main" id="{799C122B-C29D-3AA2-F6AD-35AE17AD27CF}"/>
                  </a:ext>
                </a:extLst>
              </p:cNvPr>
              <p:cNvSpPr/>
              <p:nvPr userDrawn="1"/>
            </p:nvSpPr>
            <p:spPr>
              <a:xfrm rot="10800000" flipH="1">
                <a:off x="-16749" y="4571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p6">
                <a:extLst>
                  <a:ext uri="{FF2B5EF4-FFF2-40B4-BE49-F238E27FC236}">
                    <a16:creationId xmlns:a16="http://schemas.microsoft.com/office/drawing/2014/main" id="{AB6E6D1B-DB88-EC65-6CC9-AA015E136D24}"/>
                  </a:ext>
                </a:extLst>
              </p:cNvPr>
              <p:cNvSpPr/>
              <p:nvPr userDrawn="1"/>
            </p:nvSpPr>
            <p:spPr>
              <a:xfrm rot="10800000" flipH="1">
                <a:off x="-16749" y="3428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6">
                <a:extLst>
                  <a:ext uri="{FF2B5EF4-FFF2-40B4-BE49-F238E27FC236}">
                    <a16:creationId xmlns:a16="http://schemas.microsoft.com/office/drawing/2014/main" id="{5EEA4A62-B3B2-35FD-4710-F5625C1B41A3}"/>
                  </a:ext>
                </a:extLst>
              </p:cNvPr>
              <p:cNvSpPr/>
              <p:nvPr userDrawn="1"/>
            </p:nvSpPr>
            <p:spPr>
              <a:xfrm rot="10800000" flipH="1">
                <a:off x="-16749" y="2285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p6">
                <a:extLst>
                  <a:ext uri="{FF2B5EF4-FFF2-40B4-BE49-F238E27FC236}">
                    <a16:creationId xmlns:a16="http://schemas.microsoft.com/office/drawing/2014/main" id="{D16AEB41-C2F1-04BC-CCEB-4EE016B68528}"/>
                  </a:ext>
                </a:extLst>
              </p:cNvPr>
              <p:cNvSpPr/>
              <p:nvPr userDrawn="1"/>
            </p:nvSpPr>
            <p:spPr>
              <a:xfrm rot="10800000" flipH="1">
                <a:off x="-16749" y="1142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p6">
                <a:extLst>
                  <a:ext uri="{FF2B5EF4-FFF2-40B4-BE49-F238E27FC236}">
                    <a16:creationId xmlns:a16="http://schemas.microsoft.com/office/drawing/2014/main" id="{BE9728C4-6AD9-D806-DB37-32F39C7BA382}"/>
                  </a:ext>
                </a:extLst>
              </p:cNvPr>
              <p:cNvSpPr/>
              <p:nvPr userDrawn="1"/>
            </p:nvSpPr>
            <p:spPr>
              <a:xfrm rot="10800000" flipH="1">
                <a:off x="-16749" y="-4764"/>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7"/>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595959"/>
              </a:buClr>
              <a:buSzPts val="1400"/>
              <a:buFont typeface="Anaheim"/>
              <a:buChar char="●"/>
              <a:defRPr/>
            </a:lvl1pPr>
            <a:lvl2pPr marL="914400" lvl="1" indent="-317500">
              <a:spcBef>
                <a:spcPts val="0"/>
              </a:spcBef>
              <a:spcAft>
                <a:spcPts val="0"/>
              </a:spcAft>
              <a:buClr>
                <a:srgbClr val="595959"/>
              </a:buClr>
              <a:buSzPts val="1400"/>
              <a:buFont typeface="Anaheim"/>
              <a:buChar char="○"/>
              <a:defRPr sz="1200"/>
            </a:lvl2pPr>
            <a:lvl3pPr marL="1371600" lvl="2" indent="-317500">
              <a:spcBef>
                <a:spcPts val="0"/>
              </a:spcBef>
              <a:spcAft>
                <a:spcPts val="0"/>
              </a:spcAft>
              <a:buClr>
                <a:srgbClr val="595959"/>
              </a:buClr>
              <a:buSzPts val="1400"/>
              <a:buFont typeface="Anaheim"/>
              <a:buChar char="■"/>
              <a:defRPr sz="1200"/>
            </a:lvl3pPr>
            <a:lvl4pPr marL="1828800" lvl="3" indent="-317500">
              <a:spcBef>
                <a:spcPts val="0"/>
              </a:spcBef>
              <a:spcAft>
                <a:spcPts val="0"/>
              </a:spcAft>
              <a:buClr>
                <a:srgbClr val="595959"/>
              </a:buClr>
              <a:buSzPts val="1400"/>
              <a:buFont typeface="Anaheim"/>
              <a:buChar char="●"/>
              <a:defRPr sz="1200"/>
            </a:lvl4pPr>
            <a:lvl5pPr marL="2286000" lvl="4" indent="-317500">
              <a:spcBef>
                <a:spcPts val="0"/>
              </a:spcBef>
              <a:spcAft>
                <a:spcPts val="0"/>
              </a:spcAft>
              <a:buClr>
                <a:srgbClr val="595959"/>
              </a:buClr>
              <a:buSzPts val="1400"/>
              <a:buFont typeface="Anaheim"/>
              <a:buChar char="○"/>
              <a:defRPr sz="1200"/>
            </a:lvl5pPr>
            <a:lvl6pPr marL="2743200" lvl="5" indent="-317500">
              <a:spcBef>
                <a:spcPts val="0"/>
              </a:spcBef>
              <a:spcAft>
                <a:spcPts val="0"/>
              </a:spcAft>
              <a:buClr>
                <a:srgbClr val="595959"/>
              </a:buClr>
              <a:buSzPts val="1400"/>
              <a:buFont typeface="Anaheim"/>
              <a:buChar char="■"/>
              <a:defRPr sz="1200"/>
            </a:lvl6pPr>
            <a:lvl7pPr marL="3200400" lvl="6" indent="-317500">
              <a:spcBef>
                <a:spcPts val="0"/>
              </a:spcBef>
              <a:spcAft>
                <a:spcPts val="0"/>
              </a:spcAft>
              <a:buClr>
                <a:srgbClr val="595959"/>
              </a:buClr>
              <a:buSzPts val="1400"/>
              <a:buFont typeface="Anaheim"/>
              <a:buChar char="●"/>
              <a:defRPr sz="1200"/>
            </a:lvl7pPr>
            <a:lvl8pPr marL="3657600" lvl="7" indent="-317500">
              <a:spcBef>
                <a:spcPts val="0"/>
              </a:spcBef>
              <a:spcAft>
                <a:spcPts val="0"/>
              </a:spcAft>
              <a:buClr>
                <a:srgbClr val="595959"/>
              </a:buClr>
              <a:buSzPts val="1400"/>
              <a:buFont typeface="Anaheim"/>
              <a:buChar char="○"/>
              <a:defRPr sz="1200"/>
            </a:lvl8pPr>
            <a:lvl9pPr marL="4114800" lvl="8" indent="-317500">
              <a:spcBef>
                <a:spcPts val="0"/>
              </a:spcBef>
              <a:spcAft>
                <a:spcPts val="0"/>
              </a:spcAft>
              <a:buClr>
                <a:srgbClr val="595959"/>
              </a:buClr>
              <a:buSzPts val="1400"/>
              <a:buFont typeface="Anaheim"/>
              <a:buChar char="■"/>
              <a:defRPr sz="1200"/>
            </a:lvl9pPr>
          </a:lstStyle>
          <a:p>
            <a:endParaRPr/>
          </a:p>
        </p:txBody>
      </p:sp>
      <p:sp>
        <p:nvSpPr>
          <p:cNvPr id="267" name="Google Shape;267;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8" name="Google Shape;268;p7"/>
          <p:cNvGrpSpPr/>
          <p:nvPr/>
        </p:nvGrpSpPr>
        <p:grpSpPr>
          <a:xfrm>
            <a:off x="-16750" y="0"/>
            <a:ext cx="9177500" cy="5143500"/>
            <a:chOff x="-16750" y="0"/>
            <a:chExt cx="9177500" cy="5143500"/>
          </a:xfrm>
        </p:grpSpPr>
        <p:grpSp>
          <p:nvGrpSpPr>
            <p:cNvPr id="269" name="Google Shape;269;p7"/>
            <p:cNvGrpSpPr/>
            <p:nvPr/>
          </p:nvGrpSpPr>
          <p:grpSpPr>
            <a:xfrm rot="10800000" flipH="1">
              <a:off x="8693950" y="0"/>
              <a:ext cx="466800" cy="5143500"/>
              <a:chOff x="-16750" y="0"/>
              <a:chExt cx="466800" cy="5143500"/>
            </a:xfrm>
          </p:grpSpPr>
          <p:sp>
            <p:nvSpPr>
              <p:cNvPr id="270" name="Google Shape;270;p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16750" y="0"/>
              <a:ext cx="466800" cy="5143500"/>
              <a:chOff x="-16750" y="0"/>
              <a:chExt cx="466800" cy="5143500"/>
            </a:xfrm>
          </p:grpSpPr>
          <p:sp>
            <p:nvSpPr>
              <p:cNvPr id="280" name="Google Shape;280;p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9"/>
        <p:cNvGrpSpPr/>
        <p:nvPr/>
      </p:nvGrpSpPr>
      <p:grpSpPr>
        <a:xfrm>
          <a:off x="0" y="0"/>
          <a:ext cx="0" cy="0"/>
          <a:chOff x="0" y="0"/>
          <a:chExt cx="0" cy="0"/>
        </a:xfrm>
      </p:grpSpPr>
      <p:grpSp>
        <p:nvGrpSpPr>
          <p:cNvPr id="290" name="Google Shape;290;p8"/>
          <p:cNvGrpSpPr/>
          <p:nvPr/>
        </p:nvGrpSpPr>
        <p:grpSpPr>
          <a:xfrm>
            <a:off x="449825" y="1100"/>
            <a:ext cx="8244125" cy="570400"/>
            <a:chOff x="449825" y="1100"/>
            <a:chExt cx="8244125" cy="570400"/>
          </a:xfrm>
        </p:grpSpPr>
        <p:sp>
          <p:nvSpPr>
            <p:cNvPr id="291" name="Google Shape;291;p8"/>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8"/>
            <p:cNvGrpSpPr/>
            <p:nvPr/>
          </p:nvGrpSpPr>
          <p:grpSpPr>
            <a:xfrm flipH="1">
              <a:off x="449825" y="1100"/>
              <a:ext cx="8244106" cy="515409"/>
              <a:chOff x="720050" y="0"/>
              <a:chExt cx="7704052" cy="481646"/>
            </a:xfrm>
          </p:grpSpPr>
          <p:sp>
            <p:nvSpPr>
              <p:cNvPr id="293" name="Google Shape;293;p8"/>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 name="Google Shape;357;p8"/>
          <p:cNvGrpSpPr/>
          <p:nvPr/>
        </p:nvGrpSpPr>
        <p:grpSpPr>
          <a:xfrm rot="10800000" flipH="1">
            <a:off x="8693950" y="0"/>
            <a:ext cx="466800" cy="5143500"/>
            <a:chOff x="-16750" y="0"/>
            <a:chExt cx="466800" cy="5143500"/>
          </a:xfrm>
        </p:grpSpPr>
        <p:sp>
          <p:nvSpPr>
            <p:cNvPr id="358" name="Google Shape;358;p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8"/>
          <p:cNvGrpSpPr/>
          <p:nvPr/>
        </p:nvGrpSpPr>
        <p:grpSpPr>
          <a:xfrm>
            <a:off x="-16750" y="0"/>
            <a:ext cx="466800" cy="5143500"/>
            <a:chOff x="-16750" y="0"/>
            <a:chExt cx="466800" cy="5143500"/>
          </a:xfrm>
        </p:grpSpPr>
        <p:sp>
          <p:nvSpPr>
            <p:cNvPr id="368" name="Google Shape;368;p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8"/>
          <p:cNvSpPr txBox="1">
            <a:spLocks noGrp="1"/>
          </p:cNvSpPr>
          <p:nvPr>
            <p:ph type="title"/>
          </p:nvPr>
        </p:nvSpPr>
        <p:spPr>
          <a:xfrm>
            <a:off x="1388100" y="1567650"/>
            <a:ext cx="6367800" cy="200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8"/>
        <p:cNvGrpSpPr/>
        <p:nvPr/>
      </p:nvGrpSpPr>
      <p:grpSpPr>
        <a:xfrm>
          <a:off x="0" y="0"/>
          <a:ext cx="0" cy="0"/>
          <a:chOff x="0" y="0"/>
          <a:chExt cx="0" cy="0"/>
        </a:xfrm>
      </p:grpSpPr>
      <p:grpSp>
        <p:nvGrpSpPr>
          <p:cNvPr id="379" name="Google Shape;379;p9"/>
          <p:cNvGrpSpPr/>
          <p:nvPr/>
        </p:nvGrpSpPr>
        <p:grpSpPr>
          <a:xfrm>
            <a:off x="-94" y="1100"/>
            <a:ext cx="9144094" cy="570400"/>
            <a:chOff x="-94" y="1100"/>
            <a:chExt cx="9144094" cy="570400"/>
          </a:xfrm>
        </p:grpSpPr>
        <p:grpSp>
          <p:nvGrpSpPr>
            <p:cNvPr id="380" name="Google Shape;380;p9"/>
            <p:cNvGrpSpPr/>
            <p:nvPr/>
          </p:nvGrpSpPr>
          <p:grpSpPr>
            <a:xfrm>
              <a:off x="300" y="1100"/>
              <a:ext cx="9143700" cy="570400"/>
              <a:chOff x="300" y="1100"/>
              <a:chExt cx="9143700" cy="570400"/>
            </a:xfrm>
          </p:grpSpPr>
          <p:sp>
            <p:nvSpPr>
              <p:cNvPr id="381" name="Google Shape;381;p9"/>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9"/>
              <p:cNvGrpSpPr/>
              <p:nvPr/>
            </p:nvGrpSpPr>
            <p:grpSpPr>
              <a:xfrm flipH="1">
                <a:off x="449825" y="1100"/>
                <a:ext cx="8244106" cy="515409"/>
                <a:chOff x="720050" y="0"/>
                <a:chExt cx="7704052" cy="481646"/>
              </a:xfrm>
            </p:grpSpPr>
            <p:sp>
              <p:nvSpPr>
                <p:cNvPr id="383" name="Google Shape;383;p9"/>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9"/>
            <p:cNvGrpSpPr/>
            <p:nvPr/>
          </p:nvGrpSpPr>
          <p:grpSpPr>
            <a:xfrm flipH="1">
              <a:off x="-94" y="1100"/>
              <a:ext cx="449926" cy="515409"/>
              <a:chOff x="7942458" y="0"/>
              <a:chExt cx="420452" cy="481646"/>
            </a:xfrm>
          </p:grpSpPr>
          <p:sp>
            <p:nvSpPr>
              <p:cNvPr id="448" name="Google Shape;448;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flipH="1">
              <a:off x="8693950" y="1100"/>
              <a:ext cx="449923" cy="515409"/>
              <a:chOff x="8003652" y="0"/>
              <a:chExt cx="420450" cy="481646"/>
            </a:xfrm>
          </p:grpSpPr>
          <p:sp>
            <p:nvSpPr>
              <p:cNvPr id="453" name="Google Shape;453;p9"/>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9"/>
          <p:cNvSpPr txBox="1">
            <a:spLocks noGrp="1"/>
          </p:cNvSpPr>
          <p:nvPr>
            <p:ph type="title"/>
          </p:nvPr>
        </p:nvSpPr>
        <p:spPr>
          <a:xfrm>
            <a:off x="1747188" y="1418745"/>
            <a:ext cx="5649600" cy="7656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200"/>
              <a:buNone/>
              <a:defRPr sz="4200">
                <a:latin typeface="Krona One"/>
                <a:ea typeface="Krona One"/>
                <a:cs typeface="Krona One"/>
                <a:sym typeface="Kron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8" name="Google Shape;458;p9"/>
          <p:cNvSpPr txBox="1">
            <a:spLocks noGrp="1"/>
          </p:cNvSpPr>
          <p:nvPr>
            <p:ph type="subTitle" idx="1"/>
          </p:nvPr>
        </p:nvSpPr>
        <p:spPr>
          <a:xfrm>
            <a:off x="1747213" y="2285950"/>
            <a:ext cx="5649600" cy="6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9"/>
        <p:cNvGrpSpPr/>
        <p:nvPr/>
      </p:nvGrpSpPr>
      <p:grpSpPr>
        <a:xfrm>
          <a:off x="0" y="0"/>
          <a:ext cx="0" cy="0"/>
          <a:chOff x="0" y="0"/>
          <a:chExt cx="0" cy="0"/>
        </a:xfrm>
      </p:grpSpPr>
      <p:grpSp>
        <p:nvGrpSpPr>
          <p:cNvPr id="460" name="Google Shape;460;p10"/>
          <p:cNvGrpSpPr/>
          <p:nvPr/>
        </p:nvGrpSpPr>
        <p:grpSpPr>
          <a:xfrm>
            <a:off x="-94" y="1100"/>
            <a:ext cx="9144094" cy="570400"/>
            <a:chOff x="-94" y="1100"/>
            <a:chExt cx="9144094" cy="570400"/>
          </a:xfrm>
        </p:grpSpPr>
        <p:grpSp>
          <p:nvGrpSpPr>
            <p:cNvPr id="461" name="Google Shape;461;p10"/>
            <p:cNvGrpSpPr/>
            <p:nvPr/>
          </p:nvGrpSpPr>
          <p:grpSpPr>
            <a:xfrm>
              <a:off x="300" y="1100"/>
              <a:ext cx="9143700" cy="570400"/>
              <a:chOff x="300" y="1100"/>
              <a:chExt cx="9143700" cy="570400"/>
            </a:xfrm>
          </p:grpSpPr>
          <p:sp>
            <p:nvSpPr>
              <p:cNvPr id="462" name="Google Shape;462;p10"/>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0"/>
              <p:cNvGrpSpPr/>
              <p:nvPr/>
            </p:nvGrpSpPr>
            <p:grpSpPr>
              <a:xfrm flipH="1">
                <a:off x="449825" y="1100"/>
                <a:ext cx="8244106" cy="515409"/>
                <a:chOff x="720050" y="0"/>
                <a:chExt cx="7704052" cy="481646"/>
              </a:xfrm>
            </p:grpSpPr>
            <p:sp>
              <p:nvSpPr>
                <p:cNvPr id="464" name="Google Shape;464;p10"/>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0"/>
            <p:cNvGrpSpPr/>
            <p:nvPr/>
          </p:nvGrpSpPr>
          <p:grpSpPr>
            <a:xfrm flipH="1">
              <a:off x="-94" y="1100"/>
              <a:ext cx="449926" cy="515409"/>
              <a:chOff x="7942458" y="0"/>
              <a:chExt cx="420452" cy="481646"/>
            </a:xfrm>
          </p:grpSpPr>
          <p:sp>
            <p:nvSpPr>
              <p:cNvPr id="529" name="Google Shape;529;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0"/>
            <p:cNvGrpSpPr/>
            <p:nvPr/>
          </p:nvGrpSpPr>
          <p:grpSpPr>
            <a:xfrm flipH="1">
              <a:off x="8693950" y="1100"/>
              <a:ext cx="449923" cy="515409"/>
              <a:chOff x="8003652" y="0"/>
              <a:chExt cx="420450" cy="481646"/>
            </a:xfrm>
          </p:grpSpPr>
          <p:sp>
            <p:nvSpPr>
              <p:cNvPr id="534" name="Google Shape;534;p10"/>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10"/>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41A10A-B1CD-E03F-8DB1-E45C8F3819EE}"/>
              </a:ext>
            </a:extLst>
          </p:cNvPr>
          <p:cNvGraphicFramePr>
            <a:graphicFrameLocks noChangeAspect="1"/>
          </p:cNvGraphicFramePr>
          <p:nvPr userDrawn="1">
            <p:custDataLst>
              <p:tags r:id="rId25"/>
            </p:custDataLst>
            <p:extLst>
              <p:ext uri="{D42A27DB-BD31-4B8C-83A1-F6EECF244321}">
                <p14:modId xmlns:p14="http://schemas.microsoft.com/office/powerpoint/2010/main" val="233302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426" imgH="426" progId="TCLayout.ActiveDocument.1">
                  <p:embed/>
                </p:oleObj>
              </mc:Choice>
              <mc:Fallback>
                <p:oleObj name="think-cell Slide" r:id="rId26" imgW="426" imgH="426" progId="TCLayout.ActiveDocument.1">
                  <p:embed/>
                  <p:pic>
                    <p:nvPicPr>
                      <p:cNvPr id="2" name="think-cell data - do not delete" hidden="1">
                        <a:extLst>
                          <a:ext uri="{FF2B5EF4-FFF2-40B4-BE49-F238E27FC236}">
                            <a16:creationId xmlns:a16="http://schemas.microsoft.com/office/drawing/2014/main" id="{D341A10A-B1CD-E03F-8DB1-E45C8F3819EE}"/>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668DDB-FC0C-826B-DA8A-C2C1945F9FE1}"/>
              </a:ext>
            </a:extLst>
          </p:cNvPr>
          <p:cNvGraphicFramePr>
            <a:graphicFrameLocks noChangeAspect="1"/>
          </p:cNvGraphicFramePr>
          <p:nvPr userDrawn="1">
            <p:custDataLst>
              <p:tags r:id="rId4"/>
            </p:custDataLst>
            <p:extLst>
              <p:ext uri="{D42A27DB-BD31-4B8C-83A1-F6EECF244321}">
                <p14:modId xmlns:p14="http://schemas.microsoft.com/office/powerpoint/2010/main" val="293645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668DDB-FC0C-826B-DA8A-C2C1945F9FE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3" name="Google Shape;1393;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94" name="Google Shape;1394;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2CCBB7-346A-5A39-1081-519F7BB9BD22}"/>
              </a:ext>
            </a:extLst>
          </p:cNvPr>
          <p:cNvGraphicFramePr>
            <a:graphicFrameLocks noChangeAspect="1"/>
          </p:cNvGraphicFramePr>
          <p:nvPr userDrawn="1">
            <p:custDataLst>
              <p:tags r:id="rId4"/>
            </p:custDataLst>
            <p:extLst>
              <p:ext uri="{D42A27DB-BD31-4B8C-83A1-F6EECF244321}">
                <p14:modId xmlns:p14="http://schemas.microsoft.com/office/powerpoint/2010/main" val="300039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2CCBB7-346A-5A39-1081-519F7BB9BD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9" name="Google Shape;1399;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0" name="Google Shape;1400;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39.xml"/><Relationship Id="rId7" Type="http://schemas.openxmlformats.org/officeDocument/2006/relationships/slide" Target="slide41.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5.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6" Type="http://schemas.openxmlformats.org/officeDocument/2006/relationships/slide" Target="slide34.xml"/><Relationship Id="rId11" Type="http://schemas.openxmlformats.org/officeDocument/2006/relationships/hyperlink" Target="http://bit.ly/33VAFh3" TargetMode="External"/><Relationship Id="rId5" Type="http://schemas.openxmlformats.org/officeDocument/2006/relationships/slide" Target="slide35.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6.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w5VO4oltV_iqiRd7tBvk1viBn5RN6v5Q0y8iTVAP014/copy#gid=0"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24.jpg"/><Relationship Id="rId4" Type="http://schemas.openxmlformats.org/officeDocument/2006/relationships/image" Target="../media/image23.jpg"/></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freepik.com/free-photo/street-signs-closeup_5180650.htm#page=2&amp;query=TIRES%20ROAD%20FREEPIK&amp;position=43&amp;from_view=search/?utm_source=slidesgo_template&amp;utm_medium=referral-link&amp;utm_campaign=sg_resources&amp;utm_content=freepik" TargetMode="External"/><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hyperlink" Target="https://www.freepik.com/free-vector/formula-1-racing-car-collection_2677654.htm#&amp;position=6&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road_5752356.htm#&amp;position=1&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hoto/multiple-alined-tires-road_5752357.htm#&amp;position=3&amp;from_view=collections/?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www.freepik.com/free-vector/formula-1-racing-car-set_2677655.htm#&amp;position=4&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asphalt_5752364.htm#&amp;position=2&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hyperlink" Target="https://fonts.google.com/specimen/Jost" TargetMode="Externa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svg"/><Relationship Id="rId12" Type="http://schemas.openxmlformats.org/officeDocument/2006/relationships/image" Target="../media/image10.sv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1.emf"/><Relationship Id="rId10" Type="http://schemas.openxmlformats.org/officeDocument/2006/relationships/image" Target="../media/image4.png"/><Relationship Id="rId4" Type="http://schemas.openxmlformats.org/officeDocument/2006/relationships/oleObject" Target="../embeddings/oleObject12.bin"/><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sv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2.emf"/><Relationship Id="rId10" Type="http://schemas.openxmlformats.org/officeDocument/2006/relationships/image" Target="../media/image4.png"/><Relationship Id="rId4" Type="http://schemas.openxmlformats.org/officeDocument/2006/relationships/oleObject" Target="../embeddings/oleObject13.bin"/><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4.png"/><Relationship Id="rId5" Type="http://schemas.openxmlformats.org/officeDocument/2006/relationships/image" Target="../media/image1.emf"/><Relationship Id="rId10" Type="http://schemas.openxmlformats.org/officeDocument/2006/relationships/image" Target="../media/image16.svg"/><Relationship Id="rId4" Type="http://schemas.openxmlformats.org/officeDocument/2006/relationships/oleObject" Target="../embeddings/oleObject14.bin"/><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7CAC3A5-1CE5-7CB5-5909-599762BDC66F}"/>
              </a:ext>
            </a:extLst>
          </p:cNvPr>
          <p:cNvGraphicFramePr>
            <a:graphicFrameLocks noChangeAspect="1"/>
          </p:cNvGraphicFramePr>
          <p:nvPr>
            <p:custDataLst>
              <p:tags r:id="rId1"/>
            </p:custDataLst>
            <p:extLst>
              <p:ext uri="{D42A27DB-BD31-4B8C-83A1-F6EECF244321}">
                <p14:modId xmlns:p14="http://schemas.microsoft.com/office/powerpoint/2010/main" val="399570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57CAC3A5-1CE5-7CB5-5909-599762BDC6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408" name="Google Shape;1408;p32"/>
          <p:cNvGrpSpPr/>
          <p:nvPr/>
        </p:nvGrpSpPr>
        <p:grpSpPr>
          <a:xfrm>
            <a:off x="1407020" y="3362633"/>
            <a:ext cx="1221300" cy="570400"/>
            <a:chOff x="670175" y="3809850"/>
            <a:chExt cx="1221300" cy="570400"/>
          </a:xfrm>
        </p:grpSpPr>
        <p:cxnSp>
          <p:nvCxnSpPr>
            <p:cNvPr id="1409" name="Google Shape;1409;p32"/>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0" name="Google Shape;1410;p32"/>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32"/>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32"/>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13" name="Google Shape;1413;p32"/>
          <p:cNvPicPr preferRelativeResize="0"/>
          <p:nvPr/>
        </p:nvPicPr>
        <p:blipFill rotWithShape="1">
          <a:blip r:embed="rId6">
            <a:alphaModFix/>
          </a:blip>
          <a:srcRect l="2922" t="3652" b="22262"/>
          <a:stretch/>
        </p:blipFill>
        <p:spPr>
          <a:xfrm>
            <a:off x="2260799" y="3313533"/>
            <a:ext cx="4622403" cy="1035226"/>
          </a:xfrm>
          <a:prstGeom prst="rect">
            <a:avLst/>
          </a:prstGeom>
          <a:noFill/>
          <a:ln>
            <a:noFill/>
          </a:ln>
        </p:spPr>
      </p:pic>
      <p:sp>
        <p:nvSpPr>
          <p:cNvPr id="1414" name="Google Shape;1414;p32"/>
          <p:cNvSpPr txBox="1">
            <a:spLocks noGrp="1"/>
          </p:cNvSpPr>
          <p:nvPr>
            <p:ph type="ctrTitle"/>
          </p:nvPr>
        </p:nvSpPr>
        <p:spPr>
          <a:xfrm>
            <a:off x="720000" y="907380"/>
            <a:ext cx="7704000" cy="16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Data Analytics Project: Formula 1</a:t>
            </a:r>
            <a:endParaRPr sz="3600" dirty="0"/>
          </a:p>
        </p:txBody>
      </p:sp>
      <p:sp>
        <p:nvSpPr>
          <p:cNvPr id="1415" name="Google Shape;1415;p32"/>
          <p:cNvSpPr txBox="1">
            <a:spLocks noGrp="1"/>
          </p:cNvSpPr>
          <p:nvPr>
            <p:ph type="subTitle" idx="1"/>
          </p:nvPr>
        </p:nvSpPr>
        <p:spPr>
          <a:xfrm>
            <a:off x="995550" y="2470406"/>
            <a:ext cx="7152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Moritz Baldauf, Anna </a:t>
            </a:r>
            <a:r>
              <a:rPr lang="en-US" dirty="0" err="1"/>
              <a:t>Fábián</a:t>
            </a:r>
            <a:r>
              <a:rPr lang="en-US" dirty="0"/>
              <a:t>, </a:t>
            </a:r>
            <a:r>
              <a:rPr lang="en-US" dirty="0" err="1"/>
              <a:t>Bolormaa</a:t>
            </a:r>
            <a:r>
              <a:rPr lang="en-US" dirty="0"/>
              <a:t> </a:t>
            </a:r>
            <a:r>
              <a:rPr lang="en-US" dirty="0" err="1"/>
              <a:t>Munkh</a:t>
            </a:r>
            <a:r>
              <a:rPr lang="en-US" dirty="0"/>
              <a:t>-Erdene, </a:t>
            </a:r>
            <a:r>
              <a:rPr lang="en-US" dirty="0" err="1"/>
              <a:t>Wiktor</a:t>
            </a:r>
            <a:r>
              <a:rPr lang="en-US" dirty="0"/>
              <a:t> </a:t>
            </a:r>
            <a:r>
              <a:rPr lang="en-US" dirty="0" err="1"/>
              <a:t>Uszko</a:t>
            </a:r>
            <a:r>
              <a:rPr lang="en-US" dirty="0"/>
              <a:t>, Christian  </a:t>
            </a:r>
            <a:r>
              <a:rPr lang="en-US" dirty="0" err="1"/>
              <a:t>Vorhauser</a:t>
            </a:r>
            <a:endParaRPr dirty="0"/>
          </a:p>
        </p:txBody>
      </p:sp>
      <p:sp>
        <p:nvSpPr>
          <p:cNvPr id="1416" name="Google Shape;1416;p32"/>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p2">
            <a:extLst>
              <a:ext uri="{FF2B5EF4-FFF2-40B4-BE49-F238E27FC236}">
                <a16:creationId xmlns:a16="http://schemas.microsoft.com/office/drawing/2014/main" id="{E2897E63-D48E-B241-9989-1439CD254549}"/>
              </a:ext>
            </a:extLst>
          </p:cNvPr>
          <p:cNvGrpSpPr/>
          <p:nvPr/>
        </p:nvGrpSpPr>
        <p:grpSpPr>
          <a:xfrm>
            <a:off x="1028650" y="4351648"/>
            <a:ext cx="7086701" cy="314138"/>
            <a:chOff x="449825" y="1100"/>
            <a:chExt cx="8244125" cy="570400"/>
          </a:xfrm>
        </p:grpSpPr>
        <p:sp>
          <p:nvSpPr>
            <p:cNvPr id="4" name="Google Shape;13;p2">
              <a:extLst>
                <a:ext uri="{FF2B5EF4-FFF2-40B4-BE49-F238E27FC236}">
                  <a16:creationId xmlns:a16="http://schemas.microsoft.com/office/drawing/2014/main" id="{7B34A60F-C14E-96F5-6A35-8FF180149B2B}"/>
                </a:ext>
              </a:extLst>
            </p:cNvPr>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4;p2">
              <a:extLst>
                <a:ext uri="{FF2B5EF4-FFF2-40B4-BE49-F238E27FC236}">
                  <a16:creationId xmlns:a16="http://schemas.microsoft.com/office/drawing/2014/main" id="{D57B49E3-1281-B83C-6994-F10A8F073568}"/>
                </a:ext>
              </a:extLst>
            </p:cNvPr>
            <p:cNvGrpSpPr/>
            <p:nvPr/>
          </p:nvGrpSpPr>
          <p:grpSpPr>
            <a:xfrm flipH="1">
              <a:off x="449825" y="1100"/>
              <a:ext cx="8244106" cy="515409"/>
              <a:chOff x="720050" y="0"/>
              <a:chExt cx="7704052" cy="481646"/>
            </a:xfrm>
          </p:grpSpPr>
          <p:sp>
            <p:nvSpPr>
              <p:cNvPr id="6" name="Google Shape;15;p2">
                <a:extLst>
                  <a:ext uri="{FF2B5EF4-FFF2-40B4-BE49-F238E27FC236}">
                    <a16:creationId xmlns:a16="http://schemas.microsoft.com/office/drawing/2014/main" id="{648D7CF8-9357-F308-7083-81BC2181E8C6}"/>
                  </a:ext>
                </a:extLst>
              </p:cNvPr>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p2">
                <a:extLst>
                  <a:ext uri="{FF2B5EF4-FFF2-40B4-BE49-F238E27FC236}">
                    <a16:creationId xmlns:a16="http://schemas.microsoft.com/office/drawing/2014/main" id="{BD3BAC96-6E69-0E0C-F065-E356702171CF}"/>
                  </a:ext>
                </a:extLst>
              </p:cNvPr>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p2">
                <a:extLst>
                  <a:ext uri="{FF2B5EF4-FFF2-40B4-BE49-F238E27FC236}">
                    <a16:creationId xmlns:a16="http://schemas.microsoft.com/office/drawing/2014/main" id="{8CB49D3B-5AE0-2F4A-14F0-B753F0F345F0}"/>
                  </a:ext>
                </a:extLst>
              </p:cNvPr>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p2">
                <a:extLst>
                  <a:ext uri="{FF2B5EF4-FFF2-40B4-BE49-F238E27FC236}">
                    <a16:creationId xmlns:a16="http://schemas.microsoft.com/office/drawing/2014/main" id="{DC556717-E6A1-B526-C929-832A4F7474FF}"/>
                  </a:ext>
                </a:extLst>
              </p:cNvPr>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p2">
                <a:extLst>
                  <a:ext uri="{FF2B5EF4-FFF2-40B4-BE49-F238E27FC236}">
                    <a16:creationId xmlns:a16="http://schemas.microsoft.com/office/drawing/2014/main" id="{DED0CA8C-578B-FABA-6076-B33A9D7CE4AA}"/>
                  </a:ext>
                </a:extLst>
              </p:cNvPr>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p2">
                <a:extLst>
                  <a:ext uri="{FF2B5EF4-FFF2-40B4-BE49-F238E27FC236}">
                    <a16:creationId xmlns:a16="http://schemas.microsoft.com/office/drawing/2014/main" id="{E6ED5529-8B1F-883D-25B6-3FCA83EB1B3D}"/>
                  </a:ext>
                </a:extLst>
              </p:cNvPr>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p2">
                <a:extLst>
                  <a:ext uri="{FF2B5EF4-FFF2-40B4-BE49-F238E27FC236}">
                    <a16:creationId xmlns:a16="http://schemas.microsoft.com/office/drawing/2014/main" id="{DF84B156-30A6-9B78-23E8-2219A9E61FC7}"/>
                  </a:ext>
                </a:extLst>
              </p:cNvPr>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p2">
                <a:extLst>
                  <a:ext uri="{FF2B5EF4-FFF2-40B4-BE49-F238E27FC236}">
                    <a16:creationId xmlns:a16="http://schemas.microsoft.com/office/drawing/2014/main" id="{3E634902-BDD7-E46F-62AD-A110D10FB66D}"/>
                  </a:ext>
                </a:extLst>
              </p:cNvPr>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p2">
                <a:extLst>
                  <a:ext uri="{FF2B5EF4-FFF2-40B4-BE49-F238E27FC236}">
                    <a16:creationId xmlns:a16="http://schemas.microsoft.com/office/drawing/2014/main" id="{02704872-450A-ECEB-CA66-114D5BC1B116}"/>
                  </a:ext>
                </a:extLst>
              </p:cNvPr>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p2">
                <a:extLst>
                  <a:ext uri="{FF2B5EF4-FFF2-40B4-BE49-F238E27FC236}">
                    <a16:creationId xmlns:a16="http://schemas.microsoft.com/office/drawing/2014/main" id="{C175C053-5DAD-3E1F-F426-A280880BF3C6}"/>
                  </a:ext>
                </a:extLst>
              </p:cNvPr>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p2">
                <a:extLst>
                  <a:ext uri="{FF2B5EF4-FFF2-40B4-BE49-F238E27FC236}">
                    <a16:creationId xmlns:a16="http://schemas.microsoft.com/office/drawing/2014/main" id="{A3B9C595-3B15-728E-7E4D-187D7B645F53}"/>
                  </a:ext>
                </a:extLst>
              </p:cNvPr>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p2">
                <a:extLst>
                  <a:ext uri="{FF2B5EF4-FFF2-40B4-BE49-F238E27FC236}">
                    <a16:creationId xmlns:a16="http://schemas.microsoft.com/office/drawing/2014/main" id="{81EFF430-7999-3151-7734-C14C992E4CC9}"/>
                  </a:ext>
                </a:extLst>
              </p:cNvPr>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p2">
                <a:extLst>
                  <a:ext uri="{FF2B5EF4-FFF2-40B4-BE49-F238E27FC236}">
                    <a16:creationId xmlns:a16="http://schemas.microsoft.com/office/drawing/2014/main" id="{7B349AD6-133B-E11E-7B56-30EB971B0139}"/>
                  </a:ext>
                </a:extLst>
              </p:cNvPr>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p2">
                <a:extLst>
                  <a:ext uri="{FF2B5EF4-FFF2-40B4-BE49-F238E27FC236}">
                    <a16:creationId xmlns:a16="http://schemas.microsoft.com/office/drawing/2014/main" id="{6F61BCF1-A4A6-4D21-72BE-05F481B24328}"/>
                  </a:ext>
                </a:extLst>
              </p:cNvPr>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p2">
                <a:extLst>
                  <a:ext uri="{FF2B5EF4-FFF2-40B4-BE49-F238E27FC236}">
                    <a16:creationId xmlns:a16="http://schemas.microsoft.com/office/drawing/2014/main" id="{D5D3C467-35E2-C8F9-58F3-27426A2FC6BC}"/>
                  </a:ext>
                </a:extLst>
              </p:cNvPr>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p2">
                <a:extLst>
                  <a:ext uri="{FF2B5EF4-FFF2-40B4-BE49-F238E27FC236}">
                    <a16:creationId xmlns:a16="http://schemas.microsoft.com/office/drawing/2014/main" id="{354D5C9E-FE8A-C199-9DA1-F2428D3F66D6}"/>
                  </a:ext>
                </a:extLst>
              </p:cNvPr>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p2">
                <a:extLst>
                  <a:ext uri="{FF2B5EF4-FFF2-40B4-BE49-F238E27FC236}">
                    <a16:creationId xmlns:a16="http://schemas.microsoft.com/office/drawing/2014/main" id="{9A2E0E3E-DE76-DC4B-8BC8-6D1699E0275E}"/>
                  </a:ext>
                </a:extLst>
              </p:cNvPr>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p2">
                <a:extLst>
                  <a:ext uri="{FF2B5EF4-FFF2-40B4-BE49-F238E27FC236}">
                    <a16:creationId xmlns:a16="http://schemas.microsoft.com/office/drawing/2014/main" id="{7E02943C-917A-1EB4-AE82-5E243A9B12CC}"/>
                  </a:ext>
                </a:extLst>
              </p:cNvPr>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p2">
                <a:extLst>
                  <a:ext uri="{FF2B5EF4-FFF2-40B4-BE49-F238E27FC236}">
                    <a16:creationId xmlns:a16="http://schemas.microsoft.com/office/drawing/2014/main" id="{36167455-5152-DC14-C21D-C25BEAAE98DD}"/>
                  </a:ext>
                </a:extLst>
              </p:cNvPr>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p2">
                <a:extLst>
                  <a:ext uri="{FF2B5EF4-FFF2-40B4-BE49-F238E27FC236}">
                    <a16:creationId xmlns:a16="http://schemas.microsoft.com/office/drawing/2014/main" id="{CF0DD246-EBF2-8EFF-2C6C-BFB93511E574}"/>
                  </a:ext>
                </a:extLst>
              </p:cNvPr>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p2">
                <a:extLst>
                  <a:ext uri="{FF2B5EF4-FFF2-40B4-BE49-F238E27FC236}">
                    <a16:creationId xmlns:a16="http://schemas.microsoft.com/office/drawing/2014/main" id="{1574DA70-16B2-D4E8-3982-7B2C6646B85F}"/>
                  </a:ext>
                </a:extLst>
              </p:cNvPr>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p2">
                <a:extLst>
                  <a:ext uri="{FF2B5EF4-FFF2-40B4-BE49-F238E27FC236}">
                    <a16:creationId xmlns:a16="http://schemas.microsoft.com/office/drawing/2014/main" id="{A20C0BA0-2D3A-6DF5-35A6-F3667202A970}"/>
                  </a:ext>
                </a:extLst>
              </p:cNvPr>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p2">
                <a:extLst>
                  <a:ext uri="{FF2B5EF4-FFF2-40B4-BE49-F238E27FC236}">
                    <a16:creationId xmlns:a16="http://schemas.microsoft.com/office/drawing/2014/main" id="{2C666D76-FD03-7CA4-3E75-43831C8803EF}"/>
                  </a:ext>
                </a:extLst>
              </p:cNvPr>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p2">
                <a:extLst>
                  <a:ext uri="{FF2B5EF4-FFF2-40B4-BE49-F238E27FC236}">
                    <a16:creationId xmlns:a16="http://schemas.microsoft.com/office/drawing/2014/main" id="{DCFADFE6-4EDC-DC6F-B6BD-19C56AD2234E}"/>
                  </a:ext>
                </a:extLst>
              </p:cNvPr>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p2">
                <a:extLst>
                  <a:ext uri="{FF2B5EF4-FFF2-40B4-BE49-F238E27FC236}">
                    <a16:creationId xmlns:a16="http://schemas.microsoft.com/office/drawing/2014/main" id="{6379CDBD-96E1-5B68-BA97-DB859E9455BE}"/>
                  </a:ext>
                </a:extLst>
              </p:cNvPr>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p2">
                <a:extLst>
                  <a:ext uri="{FF2B5EF4-FFF2-40B4-BE49-F238E27FC236}">
                    <a16:creationId xmlns:a16="http://schemas.microsoft.com/office/drawing/2014/main" id="{088FBE5E-6D01-7531-D280-52EDBF3C157E}"/>
                  </a:ext>
                </a:extLst>
              </p:cNvPr>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1;p2">
                <a:extLst>
                  <a:ext uri="{FF2B5EF4-FFF2-40B4-BE49-F238E27FC236}">
                    <a16:creationId xmlns:a16="http://schemas.microsoft.com/office/drawing/2014/main" id="{88B1900C-47FB-A54D-D489-673E2E6E8EA2}"/>
                  </a:ext>
                </a:extLst>
              </p:cNvPr>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2;p2">
                <a:extLst>
                  <a:ext uri="{FF2B5EF4-FFF2-40B4-BE49-F238E27FC236}">
                    <a16:creationId xmlns:a16="http://schemas.microsoft.com/office/drawing/2014/main" id="{6BED9908-1A58-2859-992D-692081B37A75}"/>
                  </a:ext>
                </a:extLst>
              </p:cNvPr>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3;p2">
                <a:extLst>
                  <a:ext uri="{FF2B5EF4-FFF2-40B4-BE49-F238E27FC236}">
                    <a16:creationId xmlns:a16="http://schemas.microsoft.com/office/drawing/2014/main" id="{40FC2ABB-C1D3-9EB1-9C32-63AADA6A9E68}"/>
                  </a:ext>
                </a:extLst>
              </p:cNvPr>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4;p2">
                <a:extLst>
                  <a:ext uri="{FF2B5EF4-FFF2-40B4-BE49-F238E27FC236}">
                    <a16:creationId xmlns:a16="http://schemas.microsoft.com/office/drawing/2014/main" id="{9E69B5FA-ADE4-EA19-C546-2D0C8D78BFC0}"/>
                  </a:ext>
                </a:extLst>
              </p:cNvPr>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5;p2">
                <a:extLst>
                  <a:ext uri="{FF2B5EF4-FFF2-40B4-BE49-F238E27FC236}">
                    <a16:creationId xmlns:a16="http://schemas.microsoft.com/office/drawing/2014/main" id="{97EB3E99-C9EB-1A9B-6D8E-517A2CBCE162}"/>
                  </a:ext>
                </a:extLst>
              </p:cNvPr>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p2">
                <a:extLst>
                  <a:ext uri="{FF2B5EF4-FFF2-40B4-BE49-F238E27FC236}">
                    <a16:creationId xmlns:a16="http://schemas.microsoft.com/office/drawing/2014/main" id="{FD025A2D-0A11-14F0-4625-2235F0465073}"/>
                  </a:ext>
                </a:extLst>
              </p:cNvPr>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7;p2">
                <a:extLst>
                  <a:ext uri="{FF2B5EF4-FFF2-40B4-BE49-F238E27FC236}">
                    <a16:creationId xmlns:a16="http://schemas.microsoft.com/office/drawing/2014/main" id="{99AFAA28-8215-8296-79FB-7A399946D12F}"/>
                  </a:ext>
                </a:extLst>
              </p:cNvPr>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8;p2">
                <a:extLst>
                  <a:ext uri="{FF2B5EF4-FFF2-40B4-BE49-F238E27FC236}">
                    <a16:creationId xmlns:a16="http://schemas.microsoft.com/office/drawing/2014/main" id="{802B4FCC-E39E-AA70-12B8-D7ECFA0D0355}"/>
                  </a:ext>
                </a:extLst>
              </p:cNvPr>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9;p2">
                <a:extLst>
                  <a:ext uri="{FF2B5EF4-FFF2-40B4-BE49-F238E27FC236}">
                    <a16:creationId xmlns:a16="http://schemas.microsoft.com/office/drawing/2014/main" id="{D8FDDA0F-A08D-EC63-9773-3434E4FB6741}"/>
                  </a:ext>
                </a:extLst>
              </p:cNvPr>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0;p2">
                <a:extLst>
                  <a:ext uri="{FF2B5EF4-FFF2-40B4-BE49-F238E27FC236}">
                    <a16:creationId xmlns:a16="http://schemas.microsoft.com/office/drawing/2014/main" id="{5B02E09C-352E-0F4D-B606-40DE1FBA590C}"/>
                  </a:ext>
                </a:extLst>
              </p:cNvPr>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1;p2">
                <a:extLst>
                  <a:ext uri="{FF2B5EF4-FFF2-40B4-BE49-F238E27FC236}">
                    <a16:creationId xmlns:a16="http://schemas.microsoft.com/office/drawing/2014/main" id="{4C2AC634-112D-E442-C07C-623CD7B0D02F}"/>
                  </a:ext>
                </a:extLst>
              </p:cNvPr>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2;p2">
                <a:extLst>
                  <a:ext uri="{FF2B5EF4-FFF2-40B4-BE49-F238E27FC236}">
                    <a16:creationId xmlns:a16="http://schemas.microsoft.com/office/drawing/2014/main" id="{AC83E5F4-4D87-1125-6252-FB68D5D9A840}"/>
                  </a:ext>
                </a:extLst>
              </p:cNvPr>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3;p2">
                <a:extLst>
                  <a:ext uri="{FF2B5EF4-FFF2-40B4-BE49-F238E27FC236}">
                    <a16:creationId xmlns:a16="http://schemas.microsoft.com/office/drawing/2014/main" id="{C288A41A-0F66-64D3-1F90-64C290B2EA0D}"/>
                  </a:ext>
                </a:extLst>
              </p:cNvPr>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4;p2">
                <a:extLst>
                  <a:ext uri="{FF2B5EF4-FFF2-40B4-BE49-F238E27FC236}">
                    <a16:creationId xmlns:a16="http://schemas.microsoft.com/office/drawing/2014/main" id="{45C15DEA-510F-9EF0-07CF-6FB5713E6D4E}"/>
                  </a:ext>
                </a:extLst>
              </p:cNvPr>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5;p2">
                <a:extLst>
                  <a:ext uri="{FF2B5EF4-FFF2-40B4-BE49-F238E27FC236}">
                    <a16:creationId xmlns:a16="http://schemas.microsoft.com/office/drawing/2014/main" id="{30BF5F7F-DB7E-7637-30CF-74D523E1E285}"/>
                  </a:ext>
                </a:extLst>
              </p:cNvPr>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6;p2">
                <a:extLst>
                  <a:ext uri="{FF2B5EF4-FFF2-40B4-BE49-F238E27FC236}">
                    <a16:creationId xmlns:a16="http://schemas.microsoft.com/office/drawing/2014/main" id="{D07AFAAF-9F0B-3BDB-D12B-B8B0FA179807}"/>
                  </a:ext>
                </a:extLst>
              </p:cNvPr>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57;p2">
                <a:extLst>
                  <a:ext uri="{FF2B5EF4-FFF2-40B4-BE49-F238E27FC236}">
                    <a16:creationId xmlns:a16="http://schemas.microsoft.com/office/drawing/2014/main" id="{F6221EA5-4B3C-4D0D-D845-ACDE94D239E3}"/>
                  </a:ext>
                </a:extLst>
              </p:cNvPr>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58;p2">
                <a:extLst>
                  <a:ext uri="{FF2B5EF4-FFF2-40B4-BE49-F238E27FC236}">
                    <a16:creationId xmlns:a16="http://schemas.microsoft.com/office/drawing/2014/main" id="{F2C3AEF3-1C94-6597-09CB-4C5D587FE19B}"/>
                  </a:ext>
                </a:extLst>
              </p:cNvPr>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59;p2">
                <a:extLst>
                  <a:ext uri="{FF2B5EF4-FFF2-40B4-BE49-F238E27FC236}">
                    <a16:creationId xmlns:a16="http://schemas.microsoft.com/office/drawing/2014/main" id="{528C1D0E-FD33-7764-3338-5DD04C0021D4}"/>
                  </a:ext>
                </a:extLst>
              </p:cNvPr>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60;p2">
                <a:extLst>
                  <a:ext uri="{FF2B5EF4-FFF2-40B4-BE49-F238E27FC236}">
                    <a16:creationId xmlns:a16="http://schemas.microsoft.com/office/drawing/2014/main" id="{A6ABFABB-EE8A-7733-FCCB-4781D10771F2}"/>
                  </a:ext>
                </a:extLst>
              </p:cNvPr>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61;p2">
                <a:extLst>
                  <a:ext uri="{FF2B5EF4-FFF2-40B4-BE49-F238E27FC236}">
                    <a16:creationId xmlns:a16="http://schemas.microsoft.com/office/drawing/2014/main" id="{0805045B-3FB2-7083-3892-A8CA15C93B36}"/>
                  </a:ext>
                </a:extLst>
              </p:cNvPr>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62;p2">
                <a:extLst>
                  <a:ext uri="{FF2B5EF4-FFF2-40B4-BE49-F238E27FC236}">
                    <a16:creationId xmlns:a16="http://schemas.microsoft.com/office/drawing/2014/main" id="{F6D1742B-D70B-BA42-FFEB-8A4F5587AC0F}"/>
                  </a:ext>
                </a:extLst>
              </p:cNvPr>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63;p2">
                <a:extLst>
                  <a:ext uri="{FF2B5EF4-FFF2-40B4-BE49-F238E27FC236}">
                    <a16:creationId xmlns:a16="http://schemas.microsoft.com/office/drawing/2014/main" id="{D2C83FB1-F1F0-FE4B-2223-9DE67FE103F9}"/>
                  </a:ext>
                </a:extLst>
              </p:cNvPr>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64;p2">
                <a:extLst>
                  <a:ext uri="{FF2B5EF4-FFF2-40B4-BE49-F238E27FC236}">
                    <a16:creationId xmlns:a16="http://schemas.microsoft.com/office/drawing/2014/main" id="{7E039E25-BA69-96B4-8FA3-0D90F589F396}"/>
                  </a:ext>
                </a:extLst>
              </p:cNvPr>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65;p2">
                <a:extLst>
                  <a:ext uri="{FF2B5EF4-FFF2-40B4-BE49-F238E27FC236}">
                    <a16:creationId xmlns:a16="http://schemas.microsoft.com/office/drawing/2014/main" id="{261BFEBC-BDCB-BFDC-CC58-078DFA7EE3F5}"/>
                  </a:ext>
                </a:extLst>
              </p:cNvPr>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66;p2">
                <a:extLst>
                  <a:ext uri="{FF2B5EF4-FFF2-40B4-BE49-F238E27FC236}">
                    <a16:creationId xmlns:a16="http://schemas.microsoft.com/office/drawing/2014/main" id="{3B74FAB4-DB05-CD62-171E-C1D7C6C6DF71}"/>
                  </a:ext>
                </a:extLst>
              </p:cNvPr>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67;p2">
                <a:extLst>
                  <a:ext uri="{FF2B5EF4-FFF2-40B4-BE49-F238E27FC236}">
                    <a16:creationId xmlns:a16="http://schemas.microsoft.com/office/drawing/2014/main" id="{F6619DC8-3223-EE2E-0A9A-EC19EB7D4E25}"/>
                  </a:ext>
                </a:extLst>
              </p:cNvPr>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68;p2">
                <a:extLst>
                  <a:ext uri="{FF2B5EF4-FFF2-40B4-BE49-F238E27FC236}">
                    <a16:creationId xmlns:a16="http://schemas.microsoft.com/office/drawing/2014/main" id="{1DFC59D7-EEC1-A07C-72BE-12CCACB7E87E}"/>
                  </a:ext>
                </a:extLst>
              </p:cNvPr>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69;p2">
                <a:extLst>
                  <a:ext uri="{FF2B5EF4-FFF2-40B4-BE49-F238E27FC236}">
                    <a16:creationId xmlns:a16="http://schemas.microsoft.com/office/drawing/2014/main" id="{8E92E262-7018-95DF-F54C-EA7340731467}"/>
                  </a:ext>
                </a:extLst>
              </p:cNvPr>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70;p2">
                <a:extLst>
                  <a:ext uri="{FF2B5EF4-FFF2-40B4-BE49-F238E27FC236}">
                    <a16:creationId xmlns:a16="http://schemas.microsoft.com/office/drawing/2014/main" id="{6B070558-BB87-61E5-2AEE-89625D703ED4}"/>
                  </a:ext>
                </a:extLst>
              </p:cNvPr>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71;p2">
                <a:extLst>
                  <a:ext uri="{FF2B5EF4-FFF2-40B4-BE49-F238E27FC236}">
                    <a16:creationId xmlns:a16="http://schemas.microsoft.com/office/drawing/2014/main" id="{7F304EA4-FAC3-D4F7-8CA3-5BE9FB1DC403}"/>
                  </a:ext>
                </a:extLst>
              </p:cNvPr>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72;p2">
                <a:extLst>
                  <a:ext uri="{FF2B5EF4-FFF2-40B4-BE49-F238E27FC236}">
                    <a16:creationId xmlns:a16="http://schemas.microsoft.com/office/drawing/2014/main" id="{5B1A885E-9D94-31D6-2BC9-025AE66583CA}"/>
                  </a:ext>
                </a:extLst>
              </p:cNvPr>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73;p2">
                <a:extLst>
                  <a:ext uri="{FF2B5EF4-FFF2-40B4-BE49-F238E27FC236}">
                    <a16:creationId xmlns:a16="http://schemas.microsoft.com/office/drawing/2014/main" id="{6DB9F31E-4FA3-9D0C-6209-C67357EF76F1}"/>
                  </a:ext>
                </a:extLst>
              </p:cNvPr>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74;p2">
                <a:extLst>
                  <a:ext uri="{FF2B5EF4-FFF2-40B4-BE49-F238E27FC236}">
                    <a16:creationId xmlns:a16="http://schemas.microsoft.com/office/drawing/2014/main" id="{F2984694-F95F-0335-C4AE-82A4A3A4D90D}"/>
                  </a:ext>
                </a:extLst>
              </p:cNvPr>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75;p2">
                <a:extLst>
                  <a:ext uri="{FF2B5EF4-FFF2-40B4-BE49-F238E27FC236}">
                    <a16:creationId xmlns:a16="http://schemas.microsoft.com/office/drawing/2014/main" id="{14C627DD-F7C9-7B22-46A9-F092D049967C}"/>
                  </a:ext>
                </a:extLst>
              </p:cNvPr>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76;p2">
                <a:extLst>
                  <a:ext uri="{FF2B5EF4-FFF2-40B4-BE49-F238E27FC236}">
                    <a16:creationId xmlns:a16="http://schemas.microsoft.com/office/drawing/2014/main" id="{80714B7B-A85B-468A-A07A-47D1EB92214B}"/>
                  </a:ext>
                </a:extLst>
              </p:cNvPr>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77;p2">
                <a:extLst>
                  <a:ext uri="{FF2B5EF4-FFF2-40B4-BE49-F238E27FC236}">
                    <a16:creationId xmlns:a16="http://schemas.microsoft.com/office/drawing/2014/main" id="{EB963AC8-876A-55EE-330B-3B3F3F836120}"/>
                  </a:ext>
                </a:extLst>
              </p:cNvPr>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78;p2">
                <a:extLst>
                  <a:ext uri="{FF2B5EF4-FFF2-40B4-BE49-F238E27FC236}">
                    <a16:creationId xmlns:a16="http://schemas.microsoft.com/office/drawing/2014/main" id="{39F9824F-AFE6-5775-86AB-7D9058F7103A}"/>
                  </a:ext>
                </a:extLst>
              </p:cNvPr>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WRAP UP </a:t>
            </a:r>
            <a:endParaRPr lang="en-AT" dirty="0"/>
          </a:p>
        </p:txBody>
      </p:sp>
      <p:grpSp>
        <p:nvGrpSpPr>
          <p:cNvPr id="2" name="Google Shape;2269;p64">
            <a:extLst>
              <a:ext uri="{FF2B5EF4-FFF2-40B4-BE49-F238E27FC236}">
                <a16:creationId xmlns:a16="http://schemas.microsoft.com/office/drawing/2014/main" id="{6BF6ADB7-0D94-CDF1-03F1-6142413860E0}"/>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C4F7AF9C-0C56-9C95-0007-6A544B6D832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3CB36002-25EA-ADE5-587A-309096C7C2B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B96BCF0-13EB-CBD5-8559-90746D7997AF}"/>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C39E36D3-768E-B1FA-DD5E-A3622328C6CF}"/>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226EEC2D-BC28-30A5-7C60-27C7C0F72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1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3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422" name="Google Shape;1422;p33"/>
          <p:cNvGraphicFramePr/>
          <p:nvPr/>
        </p:nvGraphicFramePr>
        <p:xfrm>
          <a:off x="720000" y="1802030"/>
          <a:ext cx="7704000" cy="2210900"/>
        </p:xfrm>
        <a:graphic>
          <a:graphicData uri="http://schemas.openxmlformats.org/drawingml/2006/table">
            <a:tbl>
              <a:tblPr>
                <a:noFill/>
                <a:tableStyleId>{36388064-F937-4609-BF7D-212556715704}</a:tableStyleId>
              </a:tblPr>
              <a:tblGrid>
                <a:gridCol w="3117050">
                  <a:extLst>
                    <a:ext uri="{9D8B030D-6E8A-4147-A177-3AD203B41FA5}">
                      <a16:colId xmlns:a16="http://schemas.microsoft.com/office/drawing/2014/main" val="20000"/>
                    </a:ext>
                  </a:extLst>
                </a:gridCol>
                <a:gridCol w="4586950">
                  <a:extLst>
                    <a:ext uri="{9D8B030D-6E8A-4147-A177-3AD203B41FA5}">
                      <a16:colId xmlns:a16="http://schemas.microsoft.com/office/drawing/2014/main" val="20001"/>
                    </a:ext>
                  </a:extLst>
                </a:gridCol>
              </a:tblGrid>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FONTS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To view this template correctly in PowerPoint, download and install the fonts we used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4" action="ppaction://hlinksldjump"/>
                        </a:rPr>
                        <a:t>USED</a:t>
                      </a:r>
                      <a:r>
                        <a:rPr lang="en" sz="900" b="1">
                          <a:solidFill>
                            <a:schemeClr val="dk1"/>
                          </a:solidFill>
                          <a:latin typeface="Krona One"/>
                          <a:ea typeface="Krona One"/>
                          <a:cs typeface="Krona One"/>
                          <a:sym typeface="Krona One"/>
                        </a:rPr>
                        <a:t> AND </a:t>
                      </a:r>
                      <a:r>
                        <a:rPr lang="en" sz="900" b="1">
                          <a:solidFill>
                            <a:schemeClr val="hlink"/>
                          </a:solidFill>
                          <a:uFill>
                            <a:noFill/>
                          </a:uFill>
                          <a:latin typeface="Krona One"/>
                          <a:ea typeface="Krona One"/>
                          <a:cs typeface="Krona One"/>
                          <a:sym typeface="Krona One"/>
                          <a:hlinkClick r:id="rId5" action="ppaction://hlinksldjump"/>
                        </a:rPr>
                        <a:t>ALTERNATIVE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Jost"/>
                          <a:ea typeface="Jost"/>
                          <a:cs typeface="Jost"/>
                          <a:sym typeface="Jost"/>
                        </a:rPr>
                        <a:t>An assortment of graphic resources that are suitable for use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6" action="ppaction://hlinksldjump"/>
                        </a:rPr>
                        <a:t>THANKS SLIDE</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You must keep it so that proper credits for our design are given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9327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COLORS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All the colors used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7" action="ppaction://hlinksldjump"/>
                        </a:rPr>
                        <a:t>INFOGRAPHIC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Jost"/>
                          <a:ea typeface="Jost"/>
                          <a:cs typeface="Jost"/>
                          <a:sym typeface="Jost"/>
                        </a:rPr>
                        <a:t>These can be used in the template, and their size and color can be edited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8" action="ppaction://hlinksldjump"/>
                        </a:rPr>
                        <a:t>CUSTOMIZABLE ICONS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They are sorted by theme so you can use them in all kinds of presentations</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23" name="Google Shape;1423;p33"/>
          <p:cNvSpPr txBox="1"/>
          <p:nvPr/>
        </p:nvSpPr>
        <p:spPr>
          <a:xfrm>
            <a:off x="720000" y="1171050"/>
            <a:ext cx="7569000" cy="479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200" b="1">
                <a:solidFill>
                  <a:schemeClr val="dk1"/>
                </a:solidFill>
                <a:latin typeface="Jost"/>
                <a:ea typeface="Jost"/>
                <a:cs typeface="Jost"/>
                <a:sym typeface="Jost"/>
              </a:rPr>
              <a:t>This is a slide structure based on a school center presentation</a:t>
            </a:r>
            <a:endParaRPr sz="1200" b="1">
              <a:solidFill>
                <a:schemeClr val="dk1"/>
              </a:solidFill>
              <a:latin typeface="Jost"/>
              <a:ea typeface="Jost"/>
              <a:cs typeface="Jost"/>
              <a:sym typeface="Jost"/>
            </a:endParaRPr>
          </a:p>
          <a:p>
            <a:pPr marL="0" lvl="0" indent="0" algn="l" rtl="0">
              <a:spcBef>
                <a:spcPts val="0"/>
              </a:spcBef>
              <a:spcAft>
                <a:spcPts val="0"/>
              </a:spcAft>
              <a:buNone/>
            </a:pPr>
            <a:r>
              <a:rPr lang="en" sz="1200">
                <a:solidFill>
                  <a:schemeClr val="dk1"/>
                </a:solidFill>
                <a:latin typeface="Jost"/>
                <a:ea typeface="Jost"/>
                <a:cs typeface="Jost"/>
                <a:sym typeface="Jost"/>
              </a:rPr>
              <a:t>You can delete this slide when you’re done editing the presentation</a:t>
            </a:r>
            <a:endParaRPr sz="1200">
              <a:solidFill>
                <a:schemeClr val="dk1"/>
              </a:solidFill>
              <a:latin typeface="Jost"/>
              <a:ea typeface="Jost"/>
              <a:cs typeface="Jost"/>
              <a:sym typeface="Jost"/>
            </a:endParaRPr>
          </a:p>
        </p:txBody>
      </p:sp>
      <p:sp>
        <p:nvSpPr>
          <p:cNvPr id="1424" name="Google Shape;1424;p33"/>
          <p:cNvSpPr txBox="1"/>
          <p:nvPr/>
        </p:nvSpPr>
        <p:spPr>
          <a:xfrm>
            <a:off x="928500" y="4147800"/>
            <a:ext cx="3369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For more info:</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9">
                  <a:extLst>
                    <a:ext uri="{A12FA001-AC4F-418D-AE19-62706E023703}">
                      <ahyp:hlinkClr xmlns:ahyp="http://schemas.microsoft.com/office/drawing/2018/hyperlinkcolor" val="tx"/>
                    </a:ext>
                  </a:extLst>
                </a:hlinkClick>
              </a:rPr>
              <a:t>SLIDESGO </a:t>
            </a:r>
            <a:r>
              <a:rPr lang="en" sz="800" b="1">
                <a:solidFill>
                  <a:schemeClr val="dk1"/>
                </a:solidFill>
                <a:latin typeface="Krona One"/>
                <a:ea typeface="Krona One"/>
                <a:cs typeface="Krona One"/>
                <a:sym typeface="Krona One"/>
              </a:rPr>
              <a:t> |  </a:t>
            </a:r>
            <a:r>
              <a:rPr lang="en" sz="800" b="1">
                <a:solidFill>
                  <a:schemeClr val="hlink"/>
                </a:solidFill>
                <a:uFill>
                  <a:noFill/>
                </a:uFill>
                <a:latin typeface="Krona One"/>
                <a:ea typeface="Krona One"/>
                <a:cs typeface="Krona One"/>
                <a:sym typeface="Krona One"/>
                <a:hlinkClick r:id="rId10"/>
              </a:rPr>
              <a:t>BLOG</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1">
                  <a:extLst>
                    <a:ext uri="{A12FA001-AC4F-418D-AE19-62706E023703}">
                      <ahyp:hlinkClr xmlns:ahyp="http://schemas.microsoft.com/office/drawing/2018/hyperlinkcolor" val="tx"/>
                    </a:ext>
                  </a:extLst>
                </a:hlinkClick>
              </a:rPr>
              <a:t>FAQS</a:t>
            </a:r>
            <a:endParaRPr sz="1300" b="1">
              <a:solidFill>
                <a:schemeClr val="dk1"/>
              </a:solidFill>
              <a:latin typeface="Krona One"/>
              <a:ea typeface="Krona One"/>
              <a:cs typeface="Krona One"/>
              <a:sym typeface="Krona One"/>
            </a:endParaRPr>
          </a:p>
        </p:txBody>
      </p:sp>
      <p:sp>
        <p:nvSpPr>
          <p:cNvPr id="1425" name="Google Shape;1425;p33"/>
          <p:cNvSpPr txBox="1"/>
          <p:nvPr/>
        </p:nvSpPr>
        <p:spPr>
          <a:xfrm>
            <a:off x="4744500" y="4147800"/>
            <a:ext cx="3471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You can visit our sister projects:</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12">
                  <a:extLst>
                    <a:ext uri="{A12FA001-AC4F-418D-AE19-62706E023703}">
                      <ahyp:hlinkClr xmlns:ahyp="http://schemas.microsoft.com/office/drawing/2018/hyperlinkcolor" val="tx"/>
                    </a:ext>
                  </a:extLst>
                </a:hlinkClick>
              </a:rPr>
              <a:t>FREEPIK</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3">
                  <a:extLst>
                    <a:ext uri="{A12FA001-AC4F-418D-AE19-62706E023703}">
                      <ahyp:hlinkClr xmlns:ahyp="http://schemas.microsoft.com/office/drawing/2018/hyperlinkcolor" val="tx"/>
                    </a:ext>
                  </a:extLst>
                </a:hlinkClick>
              </a:rPr>
              <a:t>FLATICON</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4">
                  <a:extLst>
                    <a:ext uri="{A12FA001-AC4F-418D-AE19-62706E023703}">
                      <ahyp:hlinkClr xmlns:ahyp="http://schemas.microsoft.com/office/drawing/2018/hyperlinkcolor" val="tx"/>
                    </a:ext>
                  </a:extLst>
                </a:hlinkClick>
              </a:rPr>
              <a:t>STORYSET</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5">
                  <a:extLst>
                    <a:ext uri="{A12FA001-AC4F-418D-AE19-62706E023703}">
                      <ahyp:hlinkClr xmlns:ahyp="http://schemas.microsoft.com/office/drawing/2018/hyperlinkcolor" val="tx"/>
                    </a:ext>
                  </a:extLst>
                </a:hlinkClick>
              </a:rPr>
              <a:t>WEPIK </a:t>
            </a:r>
            <a:r>
              <a:rPr lang="en" sz="800" b="1">
                <a:solidFill>
                  <a:schemeClr val="dk1"/>
                </a:solidFill>
                <a:latin typeface="Krona One"/>
                <a:ea typeface="Krona One"/>
                <a:cs typeface="Krona One"/>
                <a:sym typeface="Krona One"/>
              </a:rPr>
              <a:t>| </a:t>
            </a:r>
            <a:r>
              <a:rPr lang="en" sz="800" b="1">
                <a:solidFill>
                  <a:schemeClr val="hlink"/>
                </a:solidFill>
                <a:uFill>
                  <a:noFill/>
                </a:uFill>
                <a:latin typeface="Krona One"/>
                <a:ea typeface="Krona One"/>
                <a:cs typeface="Krona One"/>
                <a:sym typeface="Krona One"/>
                <a:hlinkClick r:id="rId16"/>
              </a:rPr>
              <a:t>VIDEVO</a:t>
            </a:r>
            <a:endParaRPr sz="400" b="1">
              <a:solidFill>
                <a:schemeClr val="dk1"/>
              </a:solidFill>
              <a:latin typeface="Krona One"/>
              <a:ea typeface="Krona One"/>
              <a:cs typeface="Krona One"/>
              <a:sym typeface="Kron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35"/>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448" name="Google Shape;1448;p35"/>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grpSp>
        <p:nvGrpSpPr>
          <p:cNvPr id="1453" name="Google Shape;1453;p36"/>
          <p:cNvGrpSpPr/>
          <p:nvPr/>
        </p:nvGrpSpPr>
        <p:grpSpPr>
          <a:xfrm>
            <a:off x="1121475" y="3843025"/>
            <a:ext cx="1221300" cy="570400"/>
            <a:chOff x="670175" y="3809850"/>
            <a:chExt cx="1221300" cy="570400"/>
          </a:xfrm>
        </p:grpSpPr>
        <p:cxnSp>
          <p:nvCxnSpPr>
            <p:cNvPr id="1454" name="Google Shape;1454;p36"/>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5" name="Google Shape;1455;p36"/>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6" name="Google Shape;1456;p36"/>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57" name="Google Shape;1457;p36"/>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58" name="Google Shape;1458;p36"/>
          <p:cNvPicPr preferRelativeResize="0"/>
          <p:nvPr/>
        </p:nvPicPr>
        <p:blipFill rotWithShape="1">
          <a:blip r:embed="rId3">
            <a:alphaModFix/>
          </a:blip>
          <a:srcRect l="3185" t="-3172" b="24648"/>
          <a:stretch/>
        </p:blipFill>
        <p:spPr>
          <a:xfrm>
            <a:off x="2266975" y="3785450"/>
            <a:ext cx="4610052" cy="1035225"/>
          </a:xfrm>
          <a:prstGeom prst="rect">
            <a:avLst/>
          </a:prstGeom>
          <a:noFill/>
          <a:ln>
            <a:noFill/>
          </a:ln>
        </p:spPr>
      </p:pic>
      <p:sp>
        <p:nvSpPr>
          <p:cNvPr id="1459" name="Google Shape;1459;p36"/>
          <p:cNvSpPr txBox="1">
            <a:spLocks noGrp="1"/>
          </p:cNvSpPr>
          <p:nvPr>
            <p:ph type="title"/>
          </p:nvPr>
        </p:nvSpPr>
        <p:spPr>
          <a:xfrm>
            <a:off x="3043150" y="1213828"/>
            <a:ext cx="4827600" cy="96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OUR TEACHING METHOD</a:t>
            </a:r>
            <a:endParaRPr/>
          </a:p>
        </p:txBody>
      </p:sp>
      <p:sp>
        <p:nvSpPr>
          <p:cNvPr id="1460" name="Google Shape;1460;p36"/>
          <p:cNvSpPr txBox="1">
            <a:spLocks noGrp="1"/>
          </p:cNvSpPr>
          <p:nvPr>
            <p:ph type="title" idx="2"/>
          </p:nvPr>
        </p:nvSpPr>
        <p:spPr>
          <a:xfrm>
            <a:off x="1273250" y="1241332"/>
            <a:ext cx="1463100" cy="14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1" name="Google Shape;1461;p36"/>
          <p:cNvSpPr txBox="1">
            <a:spLocks noGrp="1"/>
          </p:cNvSpPr>
          <p:nvPr>
            <p:ph type="subTitle" idx="1"/>
          </p:nvPr>
        </p:nvSpPr>
        <p:spPr>
          <a:xfrm>
            <a:off x="3043150" y="2420475"/>
            <a:ext cx="4827600" cy="410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You can enter a subtitle here if you need it</a:t>
            </a:r>
            <a:endParaRPr/>
          </a:p>
        </p:txBody>
      </p:sp>
      <p:sp>
        <p:nvSpPr>
          <p:cNvPr id="1462" name="Google Shape;1462;p36"/>
          <p:cNvSpPr/>
          <p:nvPr/>
        </p:nvSpPr>
        <p:spPr>
          <a:xfrm>
            <a:off x="995550"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1747188" y="1418745"/>
            <a:ext cx="5649600" cy="765600"/>
          </a:xfrm>
          <a:prstGeom prst="rect">
            <a:avLst/>
          </a:prstGeom>
        </p:spPr>
        <p:txBody>
          <a:bodyPr spcFirstLastPara="1" wrap="square" lIns="91425" tIns="72000" rIns="91425" bIns="0" anchor="ctr" anchorCtr="0">
            <a:noAutofit/>
          </a:bodyPr>
          <a:lstStyle/>
          <a:p>
            <a:pPr marL="0" lvl="0" indent="0" algn="ctr" rtl="0">
              <a:spcBef>
                <a:spcPts val="0"/>
              </a:spcBef>
              <a:spcAft>
                <a:spcPts val="0"/>
              </a:spcAft>
              <a:buNone/>
            </a:pPr>
            <a:r>
              <a:rPr lang="en"/>
              <a:t>INTRODUCTION</a:t>
            </a:r>
            <a:endParaRPr/>
          </a:p>
        </p:txBody>
      </p:sp>
      <p:sp>
        <p:nvSpPr>
          <p:cNvPr id="1468" name="Google Shape;1468;p37"/>
          <p:cNvSpPr txBox="1">
            <a:spLocks noGrp="1"/>
          </p:cNvSpPr>
          <p:nvPr>
            <p:ph type="subTitle" idx="1"/>
          </p:nvPr>
        </p:nvSpPr>
        <p:spPr>
          <a:xfrm>
            <a:off x="1747213" y="2285950"/>
            <a:ext cx="5649600" cy="673800"/>
          </a:xfrm>
          <a:prstGeom prst="rect">
            <a:avLst/>
          </a:prstGeom>
        </p:spPr>
        <p:txBody>
          <a:bodyPr spcFirstLastPara="1" wrap="square" lIns="126000" tIns="0" rIns="126000" bIns="0"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69" name="Google Shape;1469;p37"/>
          <p:cNvGrpSpPr/>
          <p:nvPr/>
        </p:nvGrpSpPr>
        <p:grpSpPr>
          <a:xfrm flipH="1">
            <a:off x="6801175" y="3843025"/>
            <a:ext cx="1221300" cy="570400"/>
            <a:chOff x="670175" y="3809850"/>
            <a:chExt cx="1221300" cy="570400"/>
          </a:xfrm>
        </p:grpSpPr>
        <p:cxnSp>
          <p:nvCxnSpPr>
            <p:cNvPr id="1470" name="Google Shape;1470;p3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3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74" name="Google Shape;1474;p37"/>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5" name="Google Shape;1475;p3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1481" name="Google Shape;1481;p38"/>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Do you know what helps you make your point clear?</a:t>
            </a:r>
            <a:endParaRPr>
              <a:solidFill>
                <a:srgbClr val="191919"/>
              </a:solidFill>
            </a:endParaRPr>
          </a:p>
          <a:p>
            <a:pPr marL="0" lvl="0" indent="0" algn="l" rtl="0">
              <a:spcBef>
                <a:spcPts val="0"/>
              </a:spcBef>
              <a:spcAft>
                <a:spcPts val="0"/>
              </a:spcAft>
              <a:buClr>
                <a:schemeClr val="dk1"/>
              </a:buClr>
              <a:buSzPts val="1100"/>
              <a:buFont typeface="Arial"/>
              <a:buNone/>
            </a:pPr>
            <a:r>
              <a:rPr lang="en">
                <a:solidFill>
                  <a:srgbClr val="191919"/>
                </a:solidFill>
              </a:rPr>
              <a:t>Lists like this one:</a:t>
            </a:r>
            <a:endParaRPr>
              <a:solidFill>
                <a:srgbClr val="191919"/>
              </a:solidFill>
            </a:endParaRPr>
          </a:p>
          <a:p>
            <a:pPr marL="457200" lvl="0" indent="-317500" algn="l" rtl="0">
              <a:spcBef>
                <a:spcPts val="1600"/>
              </a:spcBef>
              <a:spcAft>
                <a:spcPts val="0"/>
              </a:spcAft>
              <a:buClr>
                <a:schemeClr val="accent1"/>
              </a:buClr>
              <a:buSzPts val="1400"/>
              <a:buFont typeface="Jost Medium"/>
              <a:buChar char="●"/>
            </a:pPr>
            <a:r>
              <a:rPr lang="en">
                <a:solidFill>
                  <a:srgbClr val="191919"/>
                </a:solidFill>
              </a:rPr>
              <a:t>They’re simple </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 can organize your ideas clearly</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You’ll never forget to buy milk!</a:t>
            </a:r>
            <a:endParaRPr>
              <a:solidFill>
                <a:srgbClr val="191919"/>
              </a:solidFill>
            </a:endParaRPr>
          </a:p>
          <a:p>
            <a:pPr marL="0" lvl="0" indent="0" algn="l" rtl="0">
              <a:spcBef>
                <a:spcPts val="1600"/>
              </a:spcBef>
              <a:spcAft>
                <a:spcPts val="0"/>
              </a:spcAft>
              <a:buClr>
                <a:schemeClr val="dk1"/>
              </a:buClr>
              <a:buSzPts val="1100"/>
              <a:buFont typeface="Arial"/>
              <a:buNone/>
            </a:pPr>
            <a:r>
              <a:rPr lang="en">
                <a:solidFill>
                  <a:srgbClr val="191919"/>
                </a:solidFill>
              </a:rPr>
              <a:t>And the most important thing: the audience won’t miss the point of your presentation</a:t>
            </a:r>
            <a:endParaRPr/>
          </a:p>
        </p:txBody>
      </p:sp>
      <p:pic>
        <p:nvPicPr>
          <p:cNvPr id="1482" name="Google Shape;1482;p38"/>
          <p:cNvPicPr preferRelativeResize="0"/>
          <p:nvPr/>
        </p:nvPicPr>
        <p:blipFill rotWithShape="1">
          <a:blip r:embed="rId3">
            <a:alphaModFix/>
          </a:blip>
          <a:srcRect b="33368"/>
          <a:stretch/>
        </p:blipFill>
        <p:spPr>
          <a:xfrm>
            <a:off x="5447924" y="1626550"/>
            <a:ext cx="2638500" cy="26376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39"/>
          <p:cNvSpPr txBox="1">
            <a:spLocks noGrp="1"/>
          </p:cNvSpPr>
          <p:nvPr>
            <p:ph type="title"/>
          </p:nvPr>
        </p:nvSpPr>
        <p:spPr>
          <a:xfrm>
            <a:off x="720000" y="1018200"/>
            <a:ext cx="7704000" cy="15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1488" name="Google Shape;1488;p39"/>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grpSp>
        <p:nvGrpSpPr>
          <p:cNvPr id="1489" name="Google Shape;1489;p39"/>
          <p:cNvGrpSpPr/>
          <p:nvPr/>
        </p:nvGrpSpPr>
        <p:grpSpPr>
          <a:xfrm flipH="1">
            <a:off x="6801175" y="3843025"/>
            <a:ext cx="1221300" cy="570400"/>
            <a:chOff x="670175" y="3809850"/>
            <a:chExt cx="1221300" cy="570400"/>
          </a:xfrm>
        </p:grpSpPr>
        <p:cxnSp>
          <p:nvCxnSpPr>
            <p:cNvPr id="1490" name="Google Shape;1490;p39"/>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9"/>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9"/>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9"/>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94" name="Google Shape;1494;p39"/>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5" name="Google Shape;1495;p39"/>
          <p:cNvPicPr preferRelativeResize="0"/>
          <p:nvPr/>
        </p:nvPicPr>
        <p:blipFill rotWithShape="1">
          <a:blip r:embed="rId3">
            <a:alphaModFix/>
          </a:blip>
          <a:srcRect t="3652" b="22262"/>
          <a:stretch/>
        </p:blipFill>
        <p:spPr>
          <a:xfrm flipH="1">
            <a:off x="2191174" y="3793925"/>
            <a:ext cx="4761651" cy="1035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0"/>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501" name="Google Shape;1501;p40"/>
          <p:cNvSpPr txBox="1">
            <a:spLocks noGrp="1"/>
          </p:cNvSpPr>
          <p:nvPr>
            <p:ph type="subTitle" idx="1"/>
          </p:nvPr>
        </p:nvSpPr>
        <p:spPr>
          <a:xfrm>
            <a:off x="4890125" y="3337575"/>
            <a:ext cx="3315300" cy="669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1502" name="Google Shape;1502;p40"/>
          <p:cNvPicPr preferRelativeResize="0"/>
          <p:nvPr/>
        </p:nvPicPr>
        <p:blipFill rotWithShape="1">
          <a:blip r:embed="rId3">
            <a:alphaModFix/>
          </a:blip>
          <a:srcRect r="39664"/>
          <a:stretch/>
        </p:blipFill>
        <p:spPr>
          <a:xfrm>
            <a:off x="443825" y="576425"/>
            <a:ext cx="4128174" cy="456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4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AND VISION</a:t>
            </a:r>
            <a:endParaRPr/>
          </a:p>
        </p:txBody>
      </p:sp>
      <p:sp>
        <p:nvSpPr>
          <p:cNvPr id="1508" name="Google Shape;1508;p41"/>
          <p:cNvSpPr txBox="1">
            <a:spLocks noGrp="1"/>
          </p:cNvSpPr>
          <p:nvPr>
            <p:ph type="title" idx="2"/>
          </p:nvPr>
        </p:nvSpPr>
        <p:spPr>
          <a:xfrm>
            <a:off x="16045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509" name="Google Shape;1509;p41"/>
          <p:cNvSpPr txBox="1">
            <a:spLocks noGrp="1"/>
          </p:cNvSpPr>
          <p:nvPr>
            <p:ph type="subTitle" idx="1"/>
          </p:nvPr>
        </p:nvSpPr>
        <p:spPr>
          <a:xfrm>
            <a:off x="16045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a:t>
            </a:r>
            <a:endParaRPr/>
          </a:p>
        </p:txBody>
      </p:sp>
      <p:sp>
        <p:nvSpPr>
          <p:cNvPr id="1510" name="Google Shape;1510;p41"/>
          <p:cNvSpPr txBox="1">
            <a:spLocks noGrp="1"/>
          </p:cNvSpPr>
          <p:nvPr>
            <p:ph type="title" idx="3"/>
          </p:nvPr>
        </p:nvSpPr>
        <p:spPr>
          <a:xfrm>
            <a:off x="49727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511" name="Google Shape;1511;p41"/>
          <p:cNvSpPr txBox="1">
            <a:spLocks noGrp="1"/>
          </p:cNvSpPr>
          <p:nvPr>
            <p:ph type="subTitle" idx="4"/>
          </p:nvPr>
        </p:nvSpPr>
        <p:spPr>
          <a:xfrm>
            <a:off x="49727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 hot and has a poisonous atmosphere</a:t>
            </a:r>
            <a:endParaRPr/>
          </a:p>
        </p:txBody>
      </p:sp>
      <p:sp>
        <p:nvSpPr>
          <p:cNvPr id="1512" name="Google Shape;1512;p41"/>
          <p:cNvSpPr/>
          <p:nvPr/>
        </p:nvSpPr>
        <p:spPr>
          <a:xfrm>
            <a:off x="25322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004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41"/>
          <p:cNvGrpSpPr/>
          <p:nvPr/>
        </p:nvGrpSpPr>
        <p:grpSpPr>
          <a:xfrm>
            <a:off x="6085655" y="2081160"/>
            <a:ext cx="340890" cy="178912"/>
            <a:chOff x="2084325" y="363300"/>
            <a:chExt cx="484150" cy="254100"/>
          </a:xfrm>
        </p:grpSpPr>
        <p:sp>
          <p:nvSpPr>
            <p:cNvPr id="1515" name="Google Shape;1515;p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6" name="Google Shape;1516;p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7" name="Google Shape;1517;p41"/>
          <p:cNvGrpSpPr/>
          <p:nvPr/>
        </p:nvGrpSpPr>
        <p:grpSpPr>
          <a:xfrm>
            <a:off x="2716610" y="2000973"/>
            <a:ext cx="342580" cy="339271"/>
            <a:chOff x="5049725" y="1435050"/>
            <a:chExt cx="486550" cy="481850"/>
          </a:xfrm>
        </p:grpSpPr>
        <p:sp>
          <p:nvSpPr>
            <p:cNvPr id="1518" name="Google Shape;1518;p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9" name="Google Shape;1519;p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0" name="Google Shape;1520;p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1" name="Google Shape;1521;p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2"/>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1527" name="Google Shape;1527;p42"/>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8" name="Google Shape;1528;p42"/>
          <p:cNvSpPr txBox="1">
            <a:spLocks noGrp="1"/>
          </p:cNvSpPr>
          <p:nvPr>
            <p:ph type="subTitle" idx="1"/>
          </p:nvPr>
        </p:nvSpPr>
        <p:spPr>
          <a:xfrm>
            <a:off x="85772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It’s the closest planet to the Sun and the smallest in the Solar System</a:t>
            </a:r>
            <a:endParaRPr/>
          </a:p>
        </p:txBody>
      </p:sp>
      <p:sp>
        <p:nvSpPr>
          <p:cNvPr id="1529" name="Google Shape;1529;p42"/>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0" name="Google Shape;1530;p42"/>
          <p:cNvSpPr txBox="1">
            <a:spLocks noGrp="1"/>
          </p:cNvSpPr>
          <p:nvPr>
            <p:ph type="subTitle" idx="3"/>
          </p:nvPr>
        </p:nvSpPr>
        <p:spPr>
          <a:xfrm>
            <a:off x="604077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531" name="Google Shape;1531;p42"/>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32" name="Google Shape;1532;p42"/>
          <p:cNvSpPr txBox="1">
            <a:spLocks noGrp="1"/>
          </p:cNvSpPr>
          <p:nvPr>
            <p:ph type="subTitle" idx="5"/>
          </p:nvPr>
        </p:nvSpPr>
        <p:spPr>
          <a:xfrm>
            <a:off x="3449250"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533" name="Google Shape;1533;p42"/>
          <p:cNvSpPr/>
          <p:nvPr/>
        </p:nvSpPr>
        <p:spPr>
          <a:xfrm>
            <a:off x="162482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4216350"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0787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42"/>
          <p:cNvGrpSpPr/>
          <p:nvPr/>
        </p:nvGrpSpPr>
        <p:grpSpPr>
          <a:xfrm>
            <a:off x="1810850" y="2088183"/>
            <a:ext cx="339253" cy="308765"/>
            <a:chOff x="1492675" y="4420975"/>
            <a:chExt cx="481825" cy="438525"/>
          </a:xfrm>
        </p:grpSpPr>
        <p:sp>
          <p:nvSpPr>
            <p:cNvPr id="1537" name="Google Shape;1537;p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2" name="Google Shape;1542;p42"/>
          <p:cNvGrpSpPr/>
          <p:nvPr/>
        </p:nvGrpSpPr>
        <p:grpSpPr>
          <a:xfrm>
            <a:off x="4402346" y="2093472"/>
            <a:ext cx="339306" cy="298186"/>
            <a:chOff x="2085450" y="2057100"/>
            <a:chExt cx="481900" cy="423500"/>
          </a:xfrm>
        </p:grpSpPr>
        <p:sp>
          <p:nvSpPr>
            <p:cNvPr id="1543" name="Google Shape;1543;p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4" name="Google Shape;1544;p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5" name="Google Shape;1545;p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6" name="Google Shape;1546;p42"/>
          <p:cNvGrpSpPr/>
          <p:nvPr/>
        </p:nvGrpSpPr>
        <p:grpSpPr>
          <a:xfrm>
            <a:off x="7017486" y="2072939"/>
            <a:ext cx="292078" cy="339253"/>
            <a:chOff x="4492800" y="2027925"/>
            <a:chExt cx="414825" cy="481825"/>
          </a:xfrm>
        </p:grpSpPr>
        <p:sp>
          <p:nvSpPr>
            <p:cNvPr id="1547" name="Google Shape;1547;p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8" name="Google Shape;1548;p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793579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 b="1" dirty="0"/>
              <a:t>Table of Contents</a:t>
            </a:r>
            <a:endParaRPr lang="en-AT" b="1" dirty="0"/>
          </a:p>
        </p:txBody>
      </p:sp>
      <p:sp>
        <p:nvSpPr>
          <p:cNvPr id="3" name="Rectangle 2">
            <a:extLst>
              <a:ext uri="{FF2B5EF4-FFF2-40B4-BE49-F238E27FC236}">
                <a16:creationId xmlns:a16="http://schemas.microsoft.com/office/drawing/2014/main" id="{9A112403-561B-D4F2-20AF-B62AD7E4ECC6}"/>
              </a:ext>
            </a:extLst>
          </p:cNvPr>
          <p:cNvSpPr/>
          <p:nvPr/>
        </p:nvSpPr>
        <p:spPr>
          <a:xfrm>
            <a:off x="9641811" y="285769"/>
            <a:ext cx="5053270" cy="460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dirty="0"/>
              <a:t>Motivation &amp; Research Q</a:t>
            </a:r>
          </a:p>
          <a:p>
            <a:pPr marL="342900" indent="-342900" algn="ctr">
              <a:buAutoNum type="arabicPeriod"/>
            </a:pPr>
            <a:r>
              <a:rPr lang="en-GB" dirty="0"/>
              <a:t>Data Presentation </a:t>
            </a:r>
          </a:p>
          <a:p>
            <a:pPr marL="342900" indent="-342900" algn="ctr">
              <a:buAutoNum type="arabicPeriod"/>
            </a:pPr>
            <a:endParaRPr lang="en-GB" dirty="0"/>
          </a:p>
          <a:p>
            <a:pPr marL="342900" indent="-342900" algn="ctr">
              <a:buAutoNum type="arabicPeriod"/>
            </a:pPr>
            <a:r>
              <a:rPr lang="en-GB" dirty="0"/>
              <a:t>MODELS</a:t>
            </a:r>
          </a:p>
          <a:p>
            <a:pPr marL="342900" indent="-342900" algn="ctr">
              <a:buAutoNum type="arabicPeriod"/>
            </a:pPr>
            <a:r>
              <a:rPr lang="en-GB" dirty="0"/>
              <a:t>3.1 Correlation (</a:t>
            </a:r>
            <a:r>
              <a:rPr lang="en-GB" dirty="0" err="1"/>
              <a:t>Wiktor</a:t>
            </a:r>
            <a:r>
              <a:rPr lang="en-GB" dirty="0"/>
              <a:t>) </a:t>
            </a:r>
          </a:p>
          <a:p>
            <a:pPr marL="342900" indent="-342900" algn="ctr">
              <a:buAutoNum type="arabicPeriod"/>
            </a:pPr>
            <a:r>
              <a:rPr lang="en-GB" dirty="0"/>
              <a:t>Linear Regression (</a:t>
            </a:r>
            <a:r>
              <a:rPr lang="en-GB" dirty="0" err="1"/>
              <a:t>Bolormaa</a:t>
            </a:r>
            <a:r>
              <a:rPr lang="en-GB" dirty="0"/>
              <a:t>, </a:t>
            </a:r>
            <a:r>
              <a:rPr lang="en-GB" dirty="0" err="1"/>
              <a:t>Wiktor</a:t>
            </a:r>
            <a:r>
              <a:rPr lang="en-GB" dirty="0"/>
              <a:t>) </a:t>
            </a:r>
          </a:p>
          <a:p>
            <a:pPr marL="342900" indent="-342900" algn="ctr">
              <a:buAutoNum type="arabicPeriod"/>
            </a:pPr>
            <a:r>
              <a:rPr lang="en-GB" dirty="0"/>
              <a:t>Log Regression (Anna) </a:t>
            </a:r>
          </a:p>
          <a:p>
            <a:pPr marL="342900" indent="-342900" algn="ctr">
              <a:buAutoNum type="arabicPeriod"/>
            </a:pPr>
            <a:endParaRPr lang="en-GB" dirty="0"/>
          </a:p>
          <a:p>
            <a:pPr marL="342900" indent="-342900" algn="ctr">
              <a:buAutoNum type="arabicPeriod"/>
            </a:pPr>
            <a:r>
              <a:rPr lang="en-GB" dirty="0"/>
              <a:t>Trees &amp; Forest (Moritz) </a:t>
            </a:r>
          </a:p>
          <a:p>
            <a:pPr marL="342900" indent="-342900" algn="ctr">
              <a:buAutoNum type="arabicPeriod"/>
            </a:pPr>
            <a:r>
              <a:rPr lang="en-GB" dirty="0"/>
              <a:t>Clustering (Christian)</a:t>
            </a:r>
          </a:p>
          <a:p>
            <a:pPr marL="342900" indent="-342900" algn="ctr">
              <a:buAutoNum type="arabicPeriod"/>
            </a:pPr>
            <a:r>
              <a:rPr lang="en-GB" dirty="0"/>
              <a:t>Discussion and comments </a:t>
            </a:r>
            <a:endParaRPr lang="en-AT" dirty="0"/>
          </a:p>
        </p:txBody>
      </p:sp>
      <p:pic>
        <p:nvPicPr>
          <p:cNvPr id="2" name="Picture 2" descr="Zivil- und Zivilverfahrensrecht - WU (Wirtschaftsuniversität Wien)">
            <a:extLst>
              <a:ext uri="{FF2B5EF4-FFF2-40B4-BE49-F238E27FC236}">
                <a16:creationId xmlns:a16="http://schemas.microsoft.com/office/drawing/2014/main" id="{A0CB0044-F2DE-FF40-AFC9-0D638A24D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
            <a:extLst>
              <a:ext uri="{FF2B5EF4-FFF2-40B4-BE49-F238E27FC236}">
                <a16:creationId xmlns:a16="http://schemas.microsoft.com/office/drawing/2014/main" id="{BBDE4C0A-4484-9D1B-FB59-E66D3D301801}"/>
              </a:ext>
            </a:extLst>
          </p:cNvPr>
          <p:cNvSpPr txBox="1"/>
          <p:nvPr/>
        </p:nvSpPr>
        <p:spPr>
          <a:xfrm>
            <a:off x="1171308" y="1350338"/>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01</a:t>
            </a:r>
          </a:p>
        </p:txBody>
      </p:sp>
      <p:sp>
        <p:nvSpPr>
          <p:cNvPr id="37" name="TextBox 5">
            <a:extLst>
              <a:ext uri="{FF2B5EF4-FFF2-40B4-BE49-F238E27FC236}">
                <a16:creationId xmlns:a16="http://schemas.microsoft.com/office/drawing/2014/main" id="{62A30B49-717A-3EE9-4178-CEFDE9F1F6D5}"/>
              </a:ext>
            </a:extLst>
          </p:cNvPr>
          <p:cNvSpPr txBox="1"/>
          <p:nvPr/>
        </p:nvSpPr>
        <p:spPr>
          <a:xfrm>
            <a:off x="1171308" y="2114962"/>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02</a:t>
            </a:r>
          </a:p>
        </p:txBody>
      </p:sp>
      <p:sp>
        <p:nvSpPr>
          <p:cNvPr id="39" name="TextBox 7">
            <a:extLst>
              <a:ext uri="{FF2B5EF4-FFF2-40B4-BE49-F238E27FC236}">
                <a16:creationId xmlns:a16="http://schemas.microsoft.com/office/drawing/2014/main" id="{D2667A9B-FD4C-A5F1-7B18-41FED794FA9F}"/>
              </a:ext>
            </a:extLst>
          </p:cNvPr>
          <p:cNvSpPr txBox="1"/>
          <p:nvPr/>
        </p:nvSpPr>
        <p:spPr>
          <a:xfrm>
            <a:off x="1171308" y="2879586"/>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03</a:t>
            </a:r>
          </a:p>
        </p:txBody>
      </p:sp>
      <p:sp>
        <p:nvSpPr>
          <p:cNvPr id="41" name="TextBox 9">
            <a:extLst>
              <a:ext uri="{FF2B5EF4-FFF2-40B4-BE49-F238E27FC236}">
                <a16:creationId xmlns:a16="http://schemas.microsoft.com/office/drawing/2014/main" id="{A77CCAA3-D150-B7DC-8129-18AEEA89D7C5}"/>
              </a:ext>
            </a:extLst>
          </p:cNvPr>
          <p:cNvSpPr txBox="1"/>
          <p:nvPr/>
        </p:nvSpPr>
        <p:spPr>
          <a:xfrm>
            <a:off x="1183554" y="1742187"/>
            <a:ext cx="2660094" cy="215444"/>
          </a:xfrm>
          <a:prstGeom prst="rect">
            <a:avLst/>
          </a:prstGeom>
        </p:spPr>
        <p:txBody>
          <a:bodyPr lIns="0" tIns="0" rIns="0" bIns="0" rtlCol="0" anchor="t">
            <a:spAutoFit/>
          </a:bodyPr>
          <a:lstStyle/>
          <a:p>
            <a:r>
              <a:rPr lang="en-GB" dirty="0"/>
              <a:t>Motivation &amp; Research Questions</a:t>
            </a:r>
          </a:p>
        </p:txBody>
      </p:sp>
      <p:sp>
        <p:nvSpPr>
          <p:cNvPr id="43" name="TextBox 11">
            <a:extLst>
              <a:ext uri="{FF2B5EF4-FFF2-40B4-BE49-F238E27FC236}">
                <a16:creationId xmlns:a16="http://schemas.microsoft.com/office/drawing/2014/main" id="{DA1A4FA0-CEB7-B041-E9E5-2C4371BAC160}"/>
              </a:ext>
            </a:extLst>
          </p:cNvPr>
          <p:cNvSpPr txBox="1"/>
          <p:nvPr/>
        </p:nvSpPr>
        <p:spPr>
          <a:xfrm>
            <a:off x="1183554" y="2500461"/>
            <a:ext cx="1489282" cy="215444"/>
          </a:xfrm>
          <a:prstGeom prst="rect">
            <a:avLst/>
          </a:prstGeom>
        </p:spPr>
        <p:txBody>
          <a:bodyPr wrap="square" lIns="0" tIns="0" rIns="0" bIns="0" rtlCol="0" anchor="t">
            <a:spAutoFit/>
          </a:bodyPr>
          <a:lstStyle/>
          <a:p>
            <a:pPr marL="0" lvl="0" indent="0"/>
            <a:r>
              <a:rPr lang="en-US" dirty="0"/>
              <a:t>Data Selection </a:t>
            </a:r>
          </a:p>
        </p:txBody>
      </p:sp>
      <p:sp>
        <p:nvSpPr>
          <p:cNvPr id="49" name="TextBox 17">
            <a:extLst>
              <a:ext uri="{FF2B5EF4-FFF2-40B4-BE49-F238E27FC236}">
                <a16:creationId xmlns:a16="http://schemas.microsoft.com/office/drawing/2014/main" id="{9B8D106A-7373-932D-2C27-53708D456525}"/>
              </a:ext>
            </a:extLst>
          </p:cNvPr>
          <p:cNvSpPr txBox="1"/>
          <p:nvPr/>
        </p:nvSpPr>
        <p:spPr>
          <a:xfrm>
            <a:off x="1183554" y="4017009"/>
            <a:ext cx="2660094" cy="215444"/>
          </a:xfrm>
          <a:prstGeom prst="rect">
            <a:avLst/>
          </a:prstGeom>
        </p:spPr>
        <p:txBody>
          <a:bodyPr wrap="square" lIns="0" tIns="0" rIns="0" bIns="0" rtlCol="0" anchor="t">
            <a:spAutoFit/>
          </a:bodyPr>
          <a:lstStyle>
            <a:defPPr marR="0" lvl="0" algn="l" rtl="0">
              <a:lnSpc>
                <a:spcPct val="100000"/>
              </a:lnSpc>
              <a:spcBef>
                <a:spcPts val="0"/>
              </a:spcBef>
              <a:spcAft>
                <a:spcPts val="0"/>
              </a:spcAft>
            </a:defPPr>
            <a:lvl1pPr marL="0" indent="0">
              <a:defRPr sz="1050"/>
            </a:lvl1pPr>
          </a:lstStyle>
          <a:p>
            <a:r>
              <a:rPr lang="en-US" sz="1400" dirty="0"/>
              <a:t>Linear Regression</a:t>
            </a:r>
          </a:p>
        </p:txBody>
      </p:sp>
      <p:sp>
        <p:nvSpPr>
          <p:cNvPr id="36" name="TextBox 4">
            <a:extLst>
              <a:ext uri="{FF2B5EF4-FFF2-40B4-BE49-F238E27FC236}">
                <a16:creationId xmlns:a16="http://schemas.microsoft.com/office/drawing/2014/main" id="{41CB1FBE-2DD6-D4AD-D1A1-9D110ACDCCD1}"/>
              </a:ext>
            </a:extLst>
          </p:cNvPr>
          <p:cNvSpPr txBox="1"/>
          <p:nvPr/>
        </p:nvSpPr>
        <p:spPr>
          <a:xfrm>
            <a:off x="5333905" y="1345955"/>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05</a:t>
            </a:r>
          </a:p>
        </p:txBody>
      </p:sp>
      <p:sp>
        <p:nvSpPr>
          <p:cNvPr id="38" name="TextBox 6">
            <a:extLst>
              <a:ext uri="{FF2B5EF4-FFF2-40B4-BE49-F238E27FC236}">
                <a16:creationId xmlns:a16="http://schemas.microsoft.com/office/drawing/2014/main" id="{C448C499-FAA0-E45B-E2C5-3B7FA9DE84BA}"/>
              </a:ext>
            </a:extLst>
          </p:cNvPr>
          <p:cNvSpPr txBox="1"/>
          <p:nvPr/>
        </p:nvSpPr>
        <p:spPr>
          <a:xfrm>
            <a:off x="5333905" y="2115727"/>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06</a:t>
            </a:r>
          </a:p>
        </p:txBody>
      </p:sp>
      <p:sp>
        <p:nvSpPr>
          <p:cNvPr id="40" name="TextBox 8">
            <a:extLst>
              <a:ext uri="{FF2B5EF4-FFF2-40B4-BE49-F238E27FC236}">
                <a16:creationId xmlns:a16="http://schemas.microsoft.com/office/drawing/2014/main" id="{60D91CFF-9CBA-2F24-99D8-0FAF64377F3B}"/>
              </a:ext>
            </a:extLst>
          </p:cNvPr>
          <p:cNvSpPr txBox="1"/>
          <p:nvPr/>
        </p:nvSpPr>
        <p:spPr>
          <a:xfrm>
            <a:off x="5333905" y="2885499"/>
            <a:ext cx="2660094" cy="430887"/>
          </a:xfrm>
          <a:prstGeom prst="rect">
            <a:avLst/>
          </a:prstGeom>
        </p:spPr>
        <p:txBody>
          <a:bodyPr lIns="0" tIns="0" rIns="0" bIns="0" rtlCol="0" anchor="t">
            <a:spAutoFit/>
          </a:bodyPr>
          <a:lstStyle/>
          <a:p>
            <a:pPr marL="0" lvl="0" indent="0"/>
            <a:r>
              <a:rPr lang="en-US" sz="2800" b="1" spc="300">
                <a:solidFill>
                  <a:srgbClr val="BF1F1F"/>
                </a:solidFill>
                <a:latin typeface="Helios Extended Bold"/>
              </a:rPr>
              <a:t>07</a:t>
            </a:r>
          </a:p>
        </p:txBody>
      </p:sp>
      <p:sp>
        <p:nvSpPr>
          <p:cNvPr id="42" name="TextBox 10">
            <a:extLst>
              <a:ext uri="{FF2B5EF4-FFF2-40B4-BE49-F238E27FC236}">
                <a16:creationId xmlns:a16="http://schemas.microsoft.com/office/drawing/2014/main" id="{06E9EA41-952E-F88A-B975-ABDC3D08DCAA}"/>
              </a:ext>
            </a:extLst>
          </p:cNvPr>
          <p:cNvSpPr txBox="1"/>
          <p:nvPr/>
        </p:nvSpPr>
        <p:spPr>
          <a:xfrm>
            <a:off x="5304464" y="1746860"/>
            <a:ext cx="2660094" cy="215444"/>
          </a:xfrm>
          <a:prstGeom prst="rect">
            <a:avLst/>
          </a:prstGeom>
        </p:spPr>
        <p:txBody>
          <a:bodyPr lIns="0" tIns="0" rIns="0" bIns="0" rtlCol="0" anchor="t">
            <a:spAutoFit/>
          </a:bodyPr>
          <a:lstStyle/>
          <a:p>
            <a:pPr marL="0" lvl="0" indent="0"/>
            <a:r>
              <a:rPr lang="en-US" dirty="0"/>
              <a:t>Log Regression</a:t>
            </a:r>
          </a:p>
        </p:txBody>
      </p:sp>
      <p:sp>
        <p:nvSpPr>
          <p:cNvPr id="44" name="TextBox 12">
            <a:extLst>
              <a:ext uri="{FF2B5EF4-FFF2-40B4-BE49-F238E27FC236}">
                <a16:creationId xmlns:a16="http://schemas.microsoft.com/office/drawing/2014/main" id="{6A6BC5EA-E384-1EA9-DBB2-5660685D9705}"/>
              </a:ext>
            </a:extLst>
          </p:cNvPr>
          <p:cNvSpPr txBox="1"/>
          <p:nvPr/>
        </p:nvSpPr>
        <p:spPr>
          <a:xfrm>
            <a:off x="5304464" y="2507172"/>
            <a:ext cx="2660094" cy="215444"/>
          </a:xfrm>
          <a:prstGeom prst="rect">
            <a:avLst/>
          </a:prstGeom>
        </p:spPr>
        <p:txBody>
          <a:bodyPr lIns="0" tIns="0" rIns="0" bIns="0" rtlCol="0" anchor="t">
            <a:spAutoFit/>
          </a:bodyPr>
          <a:lstStyle/>
          <a:p>
            <a:pPr marL="0" lvl="0" indent="0"/>
            <a:r>
              <a:rPr lang="en-US" dirty="0"/>
              <a:t>Trees &amp; Forest</a:t>
            </a:r>
          </a:p>
        </p:txBody>
      </p:sp>
      <p:sp>
        <p:nvSpPr>
          <p:cNvPr id="46" name="TextBox 14">
            <a:extLst>
              <a:ext uri="{FF2B5EF4-FFF2-40B4-BE49-F238E27FC236}">
                <a16:creationId xmlns:a16="http://schemas.microsoft.com/office/drawing/2014/main" id="{F7DD4A1C-5556-7D55-0CC2-4B326A20455C}"/>
              </a:ext>
            </a:extLst>
          </p:cNvPr>
          <p:cNvSpPr txBox="1"/>
          <p:nvPr/>
        </p:nvSpPr>
        <p:spPr>
          <a:xfrm>
            <a:off x="5304464" y="3267484"/>
            <a:ext cx="2660094" cy="215444"/>
          </a:xfrm>
          <a:prstGeom prst="rect">
            <a:avLst/>
          </a:prstGeom>
        </p:spPr>
        <p:txBody>
          <a:bodyPr lIns="0" tIns="0" rIns="0" bIns="0" rtlCol="0" anchor="t">
            <a:spAutoFit/>
          </a:bodyPr>
          <a:lstStyle/>
          <a:p>
            <a:pPr marL="0" lvl="0" indent="0"/>
            <a:r>
              <a:rPr lang="en-US" dirty="0"/>
              <a:t>Clustering</a:t>
            </a:r>
          </a:p>
        </p:txBody>
      </p:sp>
      <p:sp>
        <p:nvSpPr>
          <p:cNvPr id="48" name="TextBox 16">
            <a:extLst>
              <a:ext uri="{FF2B5EF4-FFF2-40B4-BE49-F238E27FC236}">
                <a16:creationId xmlns:a16="http://schemas.microsoft.com/office/drawing/2014/main" id="{B1D82196-909F-3A90-9663-92289A5245E3}"/>
              </a:ext>
            </a:extLst>
          </p:cNvPr>
          <p:cNvSpPr txBox="1"/>
          <p:nvPr/>
        </p:nvSpPr>
        <p:spPr>
          <a:xfrm>
            <a:off x="5333905" y="3655270"/>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08</a:t>
            </a:r>
          </a:p>
        </p:txBody>
      </p:sp>
      <p:sp>
        <p:nvSpPr>
          <p:cNvPr id="50" name="TextBox 18">
            <a:extLst>
              <a:ext uri="{FF2B5EF4-FFF2-40B4-BE49-F238E27FC236}">
                <a16:creationId xmlns:a16="http://schemas.microsoft.com/office/drawing/2014/main" id="{5006890B-AEB5-70F8-8B8F-C1A53534A214}"/>
              </a:ext>
            </a:extLst>
          </p:cNvPr>
          <p:cNvSpPr txBox="1"/>
          <p:nvPr/>
        </p:nvSpPr>
        <p:spPr>
          <a:xfrm>
            <a:off x="5304464" y="4027797"/>
            <a:ext cx="2660094" cy="215444"/>
          </a:xfrm>
          <a:prstGeom prst="rect">
            <a:avLst/>
          </a:prstGeom>
        </p:spPr>
        <p:txBody>
          <a:bodyPr lIns="0" tIns="0" rIns="0" bIns="0" rtlCol="0" anchor="t">
            <a:spAutoFit/>
          </a:bodyPr>
          <a:lstStyle/>
          <a:p>
            <a:pPr marL="0" lvl="0" indent="0"/>
            <a:r>
              <a:rPr lang="en-US" dirty="0"/>
              <a:t>Discussion and comments</a:t>
            </a:r>
          </a:p>
        </p:txBody>
      </p:sp>
      <p:sp>
        <p:nvSpPr>
          <p:cNvPr id="54" name="TextBox 11">
            <a:extLst>
              <a:ext uri="{FF2B5EF4-FFF2-40B4-BE49-F238E27FC236}">
                <a16:creationId xmlns:a16="http://schemas.microsoft.com/office/drawing/2014/main" id="{14284F4E-26A9-DAC1-98E6-064B032C052E}"/>
              </a:ext>
            </a:extLst>
          </p:cNvPr>
          <p:cNvSpPr txBox="1"/>
          <p:nvPr/>
        </p:nvSpPr>
        <p:spPr>
          <a:xfrm>
            <a:off x="1183554" y="3258735"/>
            <a:ext cx="1489282" cy="215444"/>
          </a:xfrm>
          <a:prstGeom prst="rect">
            <a:avLst/>
          </a:prstGeom>
        </p:spPr>
        <p:txBody>
          <a:bodyPr wrap="square" lIns="0" tIns="0" rIns="0" bIns="0" rtlCol="0" anchor="t">
            <a:spAutoFit/>
          </a:bodyPr>
          <a:lstStyle/>
          <a:p>
            <a:pPr marL="0" lvl="0" indent="0"/>
            <a:r>
              <a:rPr lang="en-US" dirty="0"/>
              <a:t>Correlation</a:t>
            </a:r>
          </a:p>
        </p:txBody>
      </p:sp>
      <p:sp>
        <p:nvSpPr>
          <p:cNvPr id="58" name="TextBox 7">
            <a:extLst>
              <a:ext uri="{FF2B5EF4-FFF2-40B4-BE49-F238E27FC236}">
                <a16:creationId xmlns:a16="http://schemas.microsoft.com/office/drawing/2014/main" id="{255B9362-31F8-1459-E02F-B9398CA2C26E}"/>
              </a:ext>
            </a:extLst>
          </p:cNvPr>
          <p:cNvSpPr txBox="1"/>
          <p:nvPr/>
        </p:nvSpPr>
        <p:spPr>
          <a:xfrm>
            <a:off x="1171308" y="3644209"/>
            <a:ext cx="2660094" cy="430887"/>
          </a:xfrm>
          <a:prstGeom prst="rect">
            <a:avLst/>
          </a:prstGeom>
        </p:spPr>
        <p:txBody>
          <a:bodyPr lIns="0" tIns="0" rIns="0" bIns="0" rtlCol="0" anchor="t">
            <a:spAutoFit/>
          </a:bodyPr>
          <a:lstStyle/>
          <a:p>
            <a:pPr marL="0" lvl="0" indent="0"/>
            <a:r>
              <a:rPr lang="en-US" sz="2800" b="1" spc="300" dirty="0">
                <a:solidFill>
                  <a:srgbClr val="BF1F1F"/>
                </a:solidFill>
                <a:latin typeface="Helios Extended Bold"/>
              </a:rPr>
              <a:t>04</a:t>
            </a:r>
          </a:p>
        </p:txBody>
      </p:sp>
    </p:spTree>
    <p:extLst>
      <p:ext uri="{BB962C8B-B14F-4D97-AF65-F5344CB8AC3E}">
        <p14:creationId xmlns:p14="http://schemas.microsoft.com/office/powerpoint/2010/main" val="1338912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4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1554" name="Google Shape;1554;p43"/>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55" name="Google Shape;1555;p43"/>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1556" name="Google Shape;1556;p43"/>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57" name="Google Shape;1557;p43"/>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558" name="Google Shape;1558;p43"/>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59" name="Google Shape;1559;p43"/>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560" name="Google Shape;1560;p43"/>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61" name="Google Shape;1561;p43"/>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was named after the Roman god of the skies and lightning</a:t>
            </a:r>
            <a:endParaRPr/>
          </a:p>
        </p:txBody>
      </p:sp>
      <p:sp>
        <p:nvSpPr>
          <p:cNvPr id="1562" name="Google Shape;1562;p43"/>
          <p:cNvSpPr/>
          <p:nvPr/>
        </p:nvSpPr>
        <p:spPr>
          <a:xfrm>
            <a:off x="1697825" y="141858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1697825" y="221606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1697825" y="30135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1697825" y="38110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1868942" y="1589682"/>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3"/>
          <p:cNvGrpSpPr/>
          <p:nvPr/>
        </p:nvGrpSpPr>
        <p:grpSpPr>
          <a:xfrm>
            <a:off x="1931597" y="2388081"/>
            <a:ext cx="264317" cy="367290"/>
            <a:chOff x="-64001300" y="4093650"/>
            <a:chExt cx="228450" cy="317450"/>
          </a:xfrm>
        </p:grpSpPr>
        <p:sp>
          <p:nvSpPr>
            <p:cNvPr id="1568" name="Google Shape;1568;p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3"/>
          <p:cNvGrpSpPr/>
          <p:nvPr/>
        </p:nvGrpSpPr>
        <p:grpSpPr>
          <a:xfrm>
            <a:off x="1870306" y="3185555"/>
            <a:ext cx="366364" cy="367290"/>
            <a:chOff x="-61784125" y="3377700"/>
            <a:chExt cx="316650" cy="317450"/>
          </a:xfrm>
        </p:grpSpPr>
        <p:sp>
          <p:nvSpPr>
            <p:cNvPr id="1573" name="Google Shape;1573;p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3"/>
          <p:cNvGrpSpPr/>
          <p:nvPr/>
        </p:nvGrpSpPr>
        <p:grpSpPr>
          <a:xfrm>
            <a:off x="1883856" y="3997036"/>
            <a:ext cx="339253" cy="339253"/>
            <a:chOff x="5660400" y="238125"/>
            <a:chExt cx="481825" cy="481825"/>
          </a:xfrm>
        </p:grpSpPr>
        <p:sp>
          <p:nvSpPr>
            <p:cNvPr id="1581" name="Google Shape;1581;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1588" name="Google Shape;1588;p44"/>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9" name="Google Shape;1589;p44"/>
          <p:cNvSpPr txBox="1">
            <a:spLocks noGrp="1"/>
          </p:cNvSpPr>
          <p:nvPr>
            <p:ph type="subTitle" idx="1"/>
          </p:nvPr>
        </p:nvSpPr>
        <p:spPr>
          <a:xfrm>
            <a:off x="85772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smallest planet of them all</a:t>
            </a:r>
            <a:endParaRPr/>
          </a:p>
        </p:txBody>
      </p:sp>
      <p:sp>
        <p:nvSpPr>
          <p:cNvPr id="1590" name="Google Shape;1590;p44"/>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91" name="Google Shape;1591;p44"/>
          <p:cNvSpPr txBox="1">
            <a:spLocks noGrp="1"/>
          </p:cNvSpPr>
          <p:nvPr>
            <p:ph type="subTitle" idx="6"/>
          </p:nvPr>
        </p:nvSpPr>
        <p:spPr>
          <a:xfrm>
            <a:off x="3449250"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is extremely hot, even more than Mercury</a:t>
            </a:r>
            <a:endParaRPr/>
          </a:p>
        </p:txBody>
      </p:sp>
      <p:sp>
        <p:nvSpPr>
          <p:cNvPr id="1592" name="Google Shape;1592;p44"/>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93" name="Google Shape;1593;p44"/>
          <p:cNvSpPr txBox="1">
            <a:spLocks noGrp="1"/>
          </p:cNvSpPr>
          <p:nvPr>
            <p:ph type="subTitle" idx="4"/>
          </p:nvPr>
        </p:nvSpPr>
        <p:spPr>
          <a:xfrm>
            <a:off x="604077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Despite being red, Mars is actually a cold place</a:t>
            </a:r>
            <a:endParaRPr/>
          </a:p>
        </p:txBody>
      </p:sp>
      <p:sp>
        <p:nvSpPr>
          <p:cNvPr id="1594" name="Google Shape;1594;p44"/>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95" name="Google Shape;1595;p44"/>
          <p:cNvSpPr txBox="1">
            <a:spLocks noGrp="1"/>
          </p:cNvSpPr>
          <p:nvPr>
            <p:ph type="subTitle" idx="8"/>
          </p:nvPr>
        </p:nvSpPr>
        <p:spPr>
          <a:xfrm>
            <a:off x="85772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596" name="Google Shape;1596;p44"/>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97" name="Google Shape;1597;p44"/>
          <p:cNvSpPr txBox="1">
            <a:spLocks noGrp="1"/>
          </p:cNvSpPr>
          <p:nvPr>
            <p:ph type="subTitle" idx="13"/>
          </p:nvPr>
        </p:nvSpPr>
        <p:spPr>
          <a:xfrm>
            <a:off x="604077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598" name="Google Shape;1598;p44"/>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99" name="Google Shape;1599;p44"/>
          <p:cNvSpPr txBox="1">
            <a:spLocks noGrp="1"/>
          </p:cNvSpPr>
          <p:nvPr>
            <p:ph type="subTitle" idx="15"/>
          </p:nvPr>
        </p:nvSpPr>
        <p:spPr>
          <a:xfrm>
            <a:off x="3449250"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not the only planet with rings</a:t>
            </a:r>
            <a:endParaRPr/>
          </a:p>
        </p:txBody>
      </p:sp>
      <p:sp>
        <p:nvSpPr>
          <p:cNvPr id="1600" name="Google Shape;1600;p44"/>
          <p:cNvSpPr/>
          <p:nvPr/>
        </p:nvSpPr>
        <p:spPr>
          <a:xfrm>
            <a:off x="172907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01</a:t>
            </a:r>
            <a:endParaRPr>
              <a:solidFill>
                <a:schemeClr val="lt1"/>
              </a:solidFill>
              <a:latin typeface="Krona One"/>
              <a:ea typeface="Krona One"/>
              <a:cs typeface="Krona One"/>
              <a:sym typeface="Krona One"/>
            </a:endParaRPr>
          </a:p>
        </p:txBody>
      </p:sp>
      <p:sp>
        <p:nvSpPr>
          <p:cNvPr id="1601" name="Google Shape;1601;p44"/>
          <p:cNvSpPr/>
          <p:nvPr/>
        </p:nvSpPr>
        <p:spPr>
          <a:xfrm>
            <a:off x="4320600"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02</a:t>
            </a:r>
            <a:endParaRPr>
              <a:solidFill>
                <a:schemeClr val="lt1"/>
              </a:solidFill>
              <a:latin typeface="Krona One"/>
              <a:ea typeface="Krona One"/>
              <a:cs typeface="Krona One"/>
              <a:sym typeface="Krona One"/>
            </a:endParaRPr>
          </a:p>
        </p:txBody>
      </p:sp>
      <p:sp>
        <p:nvSpPr>
          <p:cNvPr id="1602" name="Google Shape;1602;p44"/>
          <p:cNvSpPr/>
          <p:nvPr/>
        </p:nvSpPr>
        <p:spPr>
          <a:xfrm>
            <a:off x="691212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03</a:t>
            </a:r>
            <a:endParaRPr>
              <a:solidFill>
                <a:schemeClr val="lt1"/>
              </a:solidFill>
              <a:latin typeface="Krona One"/>
              <a:ea typeface="Krona One"/>
              <a:cs typeface="Krona One"/>
              <a:sym typeface="Krona One"/>
            </a:endParaRPr>
          </a:p>
        </p:txBody>
      </p:sp>
      <p:sp>
        <p:nvSpPr>
          <p:cNvPr id="1603" name="Google Shape;1603;p44"/>
          <p:cNvSpPr/>
          <p:nvPr/>
        </p:nvSpPr>
        <p:spPr>
          <a:xfrm>
            <a:off x="172907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04</a:t>
            </a:r>
            <a:endParaRPr>
              <a:solidFill>
                <a:schemeClr val="lt1"/>
              </a:solidFill>
              <a:latin typeface="Krona One"/>
              <a:ea typeface="Krona One"/>
              <a:cs typeface="Krona One"/>
              <a:sym typeface="Krona One"/>
            </a:endParaRPr>
          </a:p>
        </p:txBody>
      </p:sp>
      <p:sp>
        <p:nvSpPr>
          <p:cNvPr id="1604" name="Google Shape;1604;p44"/>
          <p:cNvSpPr/>
          <p:nvPr/>
        </p:nvSpPr>
        <p:spPr>
          <a:xfrm>
            <a:off x="4320600"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05</a:t>
            </a:r>
            <a:endParaRPr>
              <a:solidFill>
                <a:schemeClr val="lt1"/>
              </a:solidFill>
              <a:latin typeface="Krona One"/>
              <a:ea typeface="Krona One"/>
              <a:cs typeface="Krona One"/>
              <a:sym typeface="Krona One"/>
            </a:endParaRPr>
          </a:p>
        </p:txBody>
      </p:sp>
      <p:sp>
        <p:nvSpPr>
          <p:cNvPr id="1605" name="Google Shape;1605;p44"/>
          <p:cNvSpPr/>
          <p:nvPr/>
        </p:nvSpPr>
        <p:spPr>
          <a:xfrm>
            <a:off x="691212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06</a:t>
            </a:r>
            <a:endParaRPr>
              <a:solidFill>
                <a:schemeClr val="lt1"/>
              </a:solidFill>
              <a:latin typeface="Krona One"/>
              <a:ea typeface="Krona One"/>
              <a:cs typeface="Krona One"/>
              <a:sym typeface="Krona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5"/>
          <p:cNvSpPr txBox="1">
            <a:spLocks noGrp="1"/>
          </p:cNvSpPr>
          <p:nvPr>
            <p:ph type="subTitle" idx="8"/>
          </p:nvPr>
        </p:nvSpPr>
        <p:spPr>
          <a:xfrm>
            <a:off x="865061" y="2283075"/>
            <a:ext cx="2630400" cy="1485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Venus has a beautiful name and is the second planet. It’s terribly hot, and its atmosphere is poisonous. It’s the second brightest natural object in the night sky after the Moon. Earth is the third planet from the Sun</a:t>
            </a:r>
            <a:endParaRPr/>
          </a:p>
        </p:txBody>
      </p:sp>
      <p:sp>
        <p:nvSpPr>
          <p:cNvPr id="1611" name="Google Shape;1611;p4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1612" name="Google Shape;1612;p45"/>
          <p:cNvSpPr txBox="1">
            <a:spLocks noGrp="1"/>
          </p:cNvSpPr>
          <p:nvPr>
            <p:ph type="subTitle" idx="4"/>
          </p:nvPr>
        </p:nvSpPr>
        <p:spPr>
          <a:xfrm>
            <a:off x="3641711"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composed of hydrogen and helium</a:t>
            </a:r>
            <a:endParaRPr/>
          </a:p>
        </p:txBody>
      </p:sp>
      <p:sp>
        <p:nvSpPr>
          <p:cNvPr id="1613" name="Google Shape;1613;p45"/>
          <p:cNvSpPr txBox="1">
            <a:spLocks noGrp="1"/>
          </p:cNvSpPr>
          <p:nvPr>
            <p:ph type="subTitle" idx="1"/>
          </p:nvPr>
        </p:nvSpPr>
        <p:spPr>
          <a:xfrm>
            <a:off x="3641711"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closest planet to the Sun</a:t>
            </a:r>
            <a:endParaRPr/>
          </a:p>
        </p:txBody>
      </p:sp>
      <p:sp>
        <p:nvSpPr>
          <p:cNvPr id="1614" name="Google Shape;1614;p45"/>
          <p:cNvSpPr txBox="1">
            <a:spLocks noGrp="1"/>
          </p:cNvSpPr>
          <p:nvPr>
            <p:ph type="subTitle" idx="2"/>
          </p:nvPr>
        </p:nvSpPr>
        <p:spPr>
          <a:xfrm>
            <a:off x="6033439"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615" name="Google Shape;1615;p45"/>
          <p:cNvSpPr txBox="1">
            <a:spLocks noGrp="1"/>
          </p:cNvSpPr>
          <p:nvPr>
            <p:ph type="title"/>
          </p:nvPr>
        </p:nvSpPr>
        <p:spPr>
          <a:xfrm>
            <a:off x="3641711"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616" name="Google Shape;1616;p45"/>
          <p:cNvSpPr txBox="1">
            <a:spLocks noGrp="1"/>
          </p:cNvSpPr>
          <p:nvPr>
            <p:ph type="title" idx="3"/>
          </p:nvPr>
        </p:nvSpPr>
        <p:spPr>
          <a:xfrm>
            <a:off x="6033439"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27,000</a:t>
            </a:r>
            <a:endParaRPr/>
          </a:p>
        </p:txBody>
      </p:sp>
      <p:sp>
        <p:nvSpPr>
          <p:cNvPr id="1617" name="Google Shape;1617;p45"/>
          <p:cNvSpPr txBox="1">
            <a:spLocks noGrp="1"/>
          </p:cNvSpPr>
          <p:nvPr>
            <p:ph type="subTitle" idx="5"/>
          </p:nvPr>
        </p:nvSpPr>
        <p:spPr>
          <a:xfrm>
            <a:off x="6033437"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618" name="Google Shape;1618;p45"/>
          <p:cNvSpPr txBox="1">
            <a:spLocks noGrp="1"/>
          </p:cNvSpPr>
          <p:nvPr>
            <p:ph type="title" idx="6"/>
          </p:nvPr>
        </p:nvSpPr>
        <p:spPr>
          <a:xfrm>
            <a:off x="3641711"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3,450</a:t>
            </a:r>
            <a:endParaRPr/>
          </a:p>
        </p:txBody>
      </p:sp>
      <p:sp>
        <p:nvSpPr>
          <p:cNvPr id="1619" name="Google Shape;1619;p45"/>
          <p:cNvSpPr txBox="1">
            <a:spLocks noGrp="1"/>
          </p:cNvSpPr>
          <p:nvPr>
            <p:ph type="title" idx="7"/>
          </p:nvPr>
        </p:nvSpPr>
        <p:spPr>
          <a:xfrm>
            <a:off x="6033439"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78,000</a:t>
            </a:r>
            <a:endParaRPr/>
          </a:p>
        </p:txBody>
      </p:sp>
      <p:sp>
        <p:nvSpPr>
          <p:cNvPr id="1620" name="Google Shape;1620;p4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sp>
        <p:nvSpPr>
          <p:cNvPr id="1626" name="Google Shape;1626;p46"/>
          <p:cNvSpPr txBox="1"/>
          <p:nvPr/>
        </p:nvSpPr>
        <p:spPr>
          <a:xfrm>
            <a:off x="720050" y="1348750"/>
            <a:ext cx="770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THE ACADEMIC CONTENT</a:t>
            </a:r>
            <a:endParaRPr sz="1800">
              <a:solidFill>
                <a:srgbClr val="000000"/>
              </a:solidFill>
              <a:latin typeface="Krona One"/>
              <a:ea typeface="Krona One"/>
              <a:cs typeface="Krona One"/>
              <a:sym typeface="Krona One"/>
            </a:endParaRPr>
          </a:p>
        </p:txBody>
      </p:sp>
      <p:sp>
        <p:nvSpPr>
          <p:cNvPr id="1627" name="Google Shape;1627;p46"/>
          <p:cNvSpPr txBox="1"/>
          <p:nvPr/>
        </p:nvSpPr>
        <p:spPr>
          <a:xfrm>
            <a:off x="720050" y="1704976"/>
            <a:ext cx="7704000" cy="259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Mercury is the closest planet to the Sun and the smallest one in the Solar System</a:t>
            </a:r>
            <a:endParaRPr>
              <a:latin typeface="Jost"/>
              <a:ea typeface="Jost"/>
              <a:cs typeface="Jost"/>
              <a:sym typeface="Jost"/>
            </a:endParaRPr>
          </a:p>
        </p:txBody>
      </p:sp>
      <p:sp>
        <p:nvSpPr>
          <p:cNvPr id="1628" name="Google Shape;1628;p46"/>
          <p:cNvSpPr txBox="1">
            <a:spLocks noGrp="1"/>
          </p:cNvSpPr>
          <p:nvPr>
            <p:ph type="title" idx="4294967295"/>
          </p:nvPr>
        </p:nvSpPr>
        <p:spPr>
          <a:xfrm>
            <a:off x="328865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1629" name="Google Shape;1629;p46"/>
          <p:cNvSpPr txBox="1">
            <a:spLocks noGrp="1"/>
          </p:cNvSpPr>
          <p:nvPr>
            <p:ph type="subTitle" idx="4294967295"/>
          </p:nvPr>
        </p:nvSpPr>
        <p:spPr>
          <a:xfrm>
            <a:off x="328867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Mars is actually a cold place. It's full of iron oxide dust, and it’s made of basalt</a:t>
            </a:r>
            <a:endParaRPr/>
          </a:p>
        </p:txBody>
      </p:sp>
      <p:sp>
        <p:nvSpPr>
          <p:cNvPr id="1630" name="Google Shape;1630;p46"/>
          <p:cNvSpPr txBox="1">
            <a:spLocks noGrp="1"/>
          </p:cNvSpPr>
          <p:nvPr>
            <p:ph type="title" idx="4294967295"/>
          </p:nvPr>
        </p:nvSpPr>
        <p:spPr>
          <a:xfrm>
            <a:off x="7200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VENUS</a:t>
            </a:r>
            <a:endParaRPr sz="1800"/>
          </a:p>
        </p:txBody>
      </p:sp>
      <p:sp>
        <p:nvSpPr>
          <p:cNvPr id="1631" name="Google Shape;1631;p46"/>
          <p:cNvSpPr txBox="1">
            <a:spLocks noGrp="1"/>
          </p:cNvSpPr>
          <p:nvPr>
            <p:ph type="subTitle" idx="4294967295"/>
          </p:nvPr>
        </p:nvSpPr>
        <p:spPr>
          <a:xfrm>
            <a:off x="72002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Venus is the second planet from the Sun. It’s has a poisonous atmosphere</a:t>
            </a:r>
            <a:endParaRPr/>
          </a:p>
        </p:txBody>
      </p:sp>
      <p:sp>
        <p:nvSpPr>
          <p:cNvPr id="1632" name="Google Shape;1632;p46"/>
          <p:cNvSpPr txBox="1">
            <a:spLocks noGrp="1"/>
          </p:cNvSpPr>
          <p:nvPr>
            <p:ph type="title" idx="4294967295"/>
          </p:nvPr>
        </p:nvSpPr>
        <p:spPr>
          <a:xfrm>
            <a:off x="58573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1633" name="Google Shape;1633;p46"/>
          <p:cNvSpPr txBox="1">
            <a:spLocks noGrp="1"/>
          </p:cNvSpPr>
          <p:nvPr>
            <p:ph type="subTitle" idx="4294967295"/>
          </p:nvPr>
        </p:nvSpPr>
        <p:spPr>
          <a:xfrm>
            <a:off x="5857300"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It’s the biggest planet in the Solar System. It's the fourth brightest object in the sky</a:t>
            </a:r>
            <a:endParaRPr/>
          </a:p>
        </p:txBody>
      </p:sp>
      <p:cxnSp>
        <p:nvCxnSpPr>
          <p:cNvPr id="1634" name="Google Shape;1634;p46"/>
          <p:cNvCxnSpPr>
            <a:stCxn id="1627" idx="2"/>
            <a:endCxn id="1630" idx="0"/>
          </p:cNvCxnSpPr>
          <p:nvPr/>
        </p:nvCxnSpPr>
        <p:spPr>
          <a:xfrm rot="5400000">
            <a:off x="30380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635" name="Google Shape;1635;p46"/>
          <p:cNvCxnSpPr>
            <a:stCxn id="1627" idx="2"/>
            <a:endCxn id="1632" idx="0"/>
          </p:cNvCxnSpPr>
          <p:nvPr/>
        </p:nvCxnSpPr>
        <p:spPr>
          <a:xfrm rot="-5400000" flipH="1">
            <a:off x="56066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sp>
        <p:nvSpPr>
          <p:cNvPr id="1636" name="Google Shape;1636;p46"/>
          <p:cNvSpPr txBox="1">
            <a:spLocks noGrp="1"/>
          </p:cNvSpPr>
          <p:nvPr>
            <p:ph type="subTitle" idx="4294967295"/>
          </p:nvPr>
        </p:nvSpPr>
        <p:spPr>
          <a:xfrm>
            <a:off x="72000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It’s a satellite</a:t>
            </a:r>
            <a:endParaRPr/>
          </a:p>
        </p:txBody>
      </p:sp>
      <p:sp>
        <p:nvSpPr>
          <p:cNvPr id="1637" name="Google Shape;1637;p46"/>
          <p:cNvSpPr txBox="1">
            <a:spLocks noGrp="1"/>
          </p:cNvSpPr>
          <p:nvPr>
            <p:ph type="subTitle" idx="4294967295"/>
          </p:nvPr>
        </p:nvSpPr>
        <p:spPr>
          <a:xfrm>
            <a:off x="200345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Earth has life</a:t>
            </a:r>
            <a:endParaRPr/>
          </a:p>
        </p:txBody>
      </p:sp>
      <p:sp>
        <p:nvSpPr>
          <p:cNvPr id="1638" name="Google Shape;1638;p46"/>
          <p:cNvSpPr txBox="1">
            <a:spLocks noGrp="1"/>
          </p:cNvSpPr>
          <p:nvPr>
            <p:ph type="subTitle" idx="4294967295"/>
          </p:nvPr>
        </p:nvSpPr>
        <p:spPr>
          <a:xfrm>
            <a:off x="32885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Mars is cold</a:t>
            </a:r>
            <a:endParaRPr/>
          </a:p>
        </p:txBody>
      </p:sp>
      <p:sp>
        <p:nvSpPr>
          <p:cNvPr id="1639" name="Google Shape;1639;p46"/>
          <p:cNvSpPr txBox="1">
            <a:spLocks noGrp="1"/>
          </p:cNvSpPr>
          <p:nvPr>
            <p:ph type="subTitle" idx="4294967295"/>
          </p:nvPr>
        </p:nvSpPr>
        <p:spPr>
          <a:xfrm>
            <a:off x="45720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t>It’s very hot</a:t>
            </a:r>
            <a:endParaRPr/>
          </a:p>
        </p:txBody>
      </p:sp>
      <p:sp>
        <p:nvSpPr>
          <p:cNvPr id="1640" name="Google Shape;1640;p46"/>
          <p:cNvSpPr txBox="1">
            <a:spLocks noGrp="1"/>
          </p:cNvSpPr>
          <p:nvPr>
            <p:ph type="subTitle" idx="4294967295"/>
          </p:nvPr>
        </p:nvSpPr>
        <p:spPr>
          <a:xfrm>
            <a:off x="58572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Jupiter is big</a:t>
            </a:r>
            <a:endParaRPr/>
          </a:p>
        </p:txBody>
      </p:sp>
      <p:sp>
        <p:nvSpPr>
          <p:cNvPr id="1641" name="Google Shape;1641;p46"/>
          <p:cNvSpPr txBox="1">
            <a:spLocks noGrp="1"/>
          </p:cNvSpPr>
          <p:nvPr>
            <p:ph type="subTitle" idx="4294967295"/>
          </p:nvPr>
        </p:nvSpPr>
        <p:spPr>
          <a:xfrm>
            <a:off x="71407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 has rings</a:t>
            </a:r>
            <a:endParaRPr/>
          </a:p>
        </p:txBody>
      </p:sp>
      <p:sp>
        <p:nvSpPr>
          <p:cNvPr id="1642" name="Google Shape;1642;p46"/>
          <p:cNvSpPr txBox="1">
            <a:spLocks noGrp="1"/>
          </p:cNvSpPr>
          <p:nvPr>
            <p:ph type="title" idx="4294967295"/>
          </p:nvPr>
        </p:nvSpPr>
        <p:spPr>
          <a:xfrm>
            <a:off x="71995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MOON</a:t>
            </a:r>
            <a:endParaRPr sz="1800"/>
          </a:p>
        </p:txBody>
      </p:sp>
      <p:sp>
        <p:nvSpPr>
          <p:cNvPr id="1643" name="Google Shape;1643;p46"/>
          <p:cNvSpPr txBox="1">
            <a:spLocks noGrp="1"/>
          </p:cNvSpPr>
          <p:nvPr>
            <p:ph type="title" idx="4294967295"/>
          </p:nvPr>
        </p:nvSpPr>
        <p:spPr>
          <a:xfrm>
            <a:off x="200340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EARTH</a:t>
            </a:r>
            <a:endParaRPr sz="1800"/>
          </a:p>
        </p:txBody>
      </p:sp>
      <p:sp>
        <p:nvSpPr>
          <p:cNvPr id="1644" name="Google Shape;1644;p46"/>
          <p:cNvSpPr txBox="1">
            <a:spLocks noGrp="1"/>
          </p:cNvSpPr>
          <p:nvPr>
            <p:ph type="title" idx="4294967295"/>
          </p:nvPr>
        </p:nvSpPr>
        <p:spPr>
          <a:xfrm>
            <a:off x="32885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MARS</a:t>
            </a:r>
            <a:endParaRPr sz="1800"/>
          </a:p>
        </p:txBody>
      </p:sp>
      <p:sp>
        <p:nvSpPr>
          <p:cNvPr id="1645" name="Google Shape;1645;p46"/>
          <p:cNvSpPr txBox="1">
            <a:spLocks noGrp="1"/>
          </p:cNvSpPr>
          <p:nvPr>
            <p:ph type="title" idx="4294967295"/>
          </p:nvPr>
        </p:nvSpPr>
        <p:spPr>
          <a:xfrm>
            <a:off x="45719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VENUS</a:t>
            </a:r>
            <a:endParaRPr sz="1800"/>
          </a:p>
        </p:txBody>
      </p:sp>
      <p:sp>
        <p:nvSpPr>
          <p:cNvPr id="1646" name="Google Shape;1646;p46"/>
          <p:cNvSpPr txBox="1">
            <a:spLocks noGrp="1"/>
          </p:cNvSpPr>
          <p:nvPr>
            <p:ph type="title" idx="4294967295"/>
          </p:nvPr>
        </p:nvSpPr>
        <p:spPr>
          <a:xfrm>
            <a:off x="58572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JUPITER</a:t>
            </a:r>
            <a:endParaRPr sz="1800"/>
          </a:p>
        </p:txBody>
      </p:sp>
      <p:sp>
        <p:nvSpPr>
          <p:cNvPr id="1647" name="Google Shape;1647;p46"/>
          <p:cNvSpPr txBox="1">
            <a:spLocks noGrp="1"/>
          </p:cNvSpPr>
          <p:nvPr>
            <p:ph type="title" idx="4294967295"/>
          </p:nvPr>
        </p:nvSpPr>
        <p:spPr>
          <a:xfrm>
            <a:off x="71406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SATURN</a:t>
            </a:r>
            <a:endParaRPr sz="1800"/>
          </a:p>
        </p:txBody>
      </p:sp>
      <p:cxnSp>
        <p:nvCxnSpPr>
          <p:cNvPr id="1648" name="Google Shape;1648;p46"/>
          <p:cNvCxnSpPr>
            <a:stCxn id="1631" idx="2"/>
            <a:endCxn id="1642" idx="0"/>
          </p:cNvCxnSpPr>
          <p:nvPr/>
        </p:nvCxnSpPr>
        <p:spPr>
          <a:xfrm rot="5400000">
            <a:off x="14709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49" name="Google Shape;1649;p46"/>
          <p:cNvCxnSpPr>
            <a:stCxn id="1631" idx="2"/>
            <a:endCxn id="1643" idx="0"/>
          </p:cNvCxnSpPr>
          <p:nvPr/>
        </p:nvCxnSpPr>
        <p:spPr>
          <a:xfrm rot="-5400000" flipH="1">
            <a:off x="21126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0" name="Google Shape;1650;p46"/>
          <p:cNvCxnSpPr>
            <a:stCxn id="1629" idx="2"/>
            <a:endCxn id="1644" idx="0"/>
          </p:cNvCxnSpPr>
          <p:nvPr/>
        </p:nvCxnSpPr>
        <p:spPr>
          <a:xfrm rot="5400000">
            <a:off x="40395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1" name="Google Shape;1651;p46"/>
          <p:cNvCxnSpPr>
            <a:stCxn id="1629" idx="2"/>
            <a:endCxn id="1645" idx="0"/>
          </p:cNvCxnSpPr>
          <p:nvPr/>
        </p:nvCxnSpPr>
        <p:spPr>
          <a:xfrm rot="-5400000" flipH="1">
            <a:off x="46812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2" name="Google Shape;1652;p46"/>
          <p:cNvCxnSpPr>
            <a:stCxn id="1633" idx="2"/>
            <a:endCxn id="1646" idx="0"/>
          </p:cNvCxnSpPr>
          <p:nvPr/>
        </p:nvCxnSpPr>
        <p:spPr>
          <a:xfrm rot="5400000">
            <a:off x="66082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3" name="Google Shape;1653;p46"/>
          <p:cNvCxnSpPr>
            <a:stCxn id="1633" idx="2"/>
            <a:endCxn id="1647" idx="0"/>
          </p:cNvCxnSpPr>
          <p:nvPr/>
        </p:nvCxnSpPr>
        <p:spPr>
          <a:xfrm rot="-5400000" flipH="1">
            <a:off x="72499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4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STATISTICS</a:t>
            </a:r>
            <a:endParaRPr/>
          </a:p>
        </p:txBody>
      </p:sp>
      <p:pic>
        <p:nvPicPr>
          <p:cNvPr id="1659" name="Google Shape;1659;p47" title="Gráfico">
            <a:hlinkClick r:id="rId3"/>
          </p:cNvPr>
          <p:cNvPicPr preferRelativeResize="0"/>
          <p:nvPr/>
        </p:nvPicPr>
        <p:blipFill>
          <a:blip r:embed="rId4">
            <a:alphaModFix/>
          </a:blip>
          <a:stretch>
            <a:fillRect/>
          </a:stretch>
        </p:blipFill>
        <p:spPr>
          <a:xfrm>
            <a:off x="720000" y="1433075"/>
            <a:ext cx="4439724" cy="2745250"/>
          </a:xfrm>
          <a:prstGeom prst="rect">
            <a:avLst/>
          </a:prstGeom>
          <a:noFill/>
          <a:ln>
            <a:noFill/>
          </a:ln>
        </p:spPr>
      </p:pic>
      <p:sp>
        <p:nvSpPr>
          <p:cNvPr id="1660" name="Google Shape;1660;p47"/>
          <p:cNvSpPr txBox="1"/>
          <p:nvPr/>
        </p:nvSpPr>
        <p:spPr>
          <a:xfrm>
            <a:off x="5019675" y="1509069"/>
            <a:ext cx="34044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CONCLUSION</a:t>
            </a:r>
            <a:endParaRPr sz="1800">
              <a:solidFill>
                <a:srgbClr val="000000"/>
              </a:solidFill>
              <a:latin typeface="Krona One"/>
              <a:ea typeface="Krona One"/>
              <a:cs typeface="Krona One"/>
              <a:sym typeface="Krona One"/>
            </a:endParaRPr>
          </a:p>
        </p:txBody>
      </p:sp>
      <p:sp>
        <p:nvSpPr>
          <p:cNvPr id="1661" name="Google Shape;1661;p47"/>
          <p:cNvSpPr txBox="1"/>
          <p:nvPr/>
        </p:nvSpPr>
        <p:spPr>
          <a:xfrm>
            <a:off x="5019675" y="1807868"/>
            <a:ext cx="34044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the closest planet to the Sun and the smallest one in the Solar System</a:t>
            </a:r>
            <a:endParaRPr>
              <a:solidFill>
                <a:schemeClr val="dk1"/>
              </a:solidFill>
              <a:latin typeface="Jost"/>
              <a:ea typeface="Jost"/>
              <a:cs typeface="Jost"/>
              <a:sym typeface="Jost"/>
            </a:endParaRPr>
          </a:p>
        </p:txBody>
      </p:sp>
      <p:sp>
        <p:nvSpPr>
          <p:cNvPr id="1662" name="Google Shape;1662;p47"/>
          <p:cNvSpPr txBox="1"/>
          <p:nvPr/>
        </p:nvSpPr>
        <p:spPr>
          <a:xfrm>
            <a:off x="5019675" y="2365975"/>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2017</a:t>
            </a:r>
            <a:endParaRPr sz="1800">
              <a:solidFill>
                <a:srgbClr val="000000"/>
              </a:solidFill>
              <a:latin typeface="Krona One"/>
              <a:ea typeface="Krona One"/>
              <a:cs typeface="Krona One"/>
              <a:sym typeface="Krona One"/>
            </a:endParaRPr>
          </a:p>
        </p:txBody>
      </p:sp>
      <p:sp>
        <p:nvSpPr>
          <p:cNvPr id="1663" name="Google Shape;1663;p47"/>
          <p:cNvSpPr txBox="1"/>
          <p:nvPr/>
        </p:nvSpPr>
        <p:spPr>
          <a:xfrm>
            <a:off x="5019675" y="2720244"/>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2018</a:t>
            </a:r>
            <a:endParaRPr sz="1800">
              <a:solidFill>
                <a:srgbClr val="000000"/>
              </a:solidFill>
              <a:latin typeface="Krona One"/>
              <a:ea typeface="Krona One"/>
              <a:cs typeface="Krona One"/>
              <a:sym typeface="Krona One"/>
            </a:endParaRPr>
          </a:p>
        </p:txBody>
      </p:sp>
      <p:sp>
        <p:nvSpPr>
          <p:cNvPr id="1664" name="Google Shape;1664;p47"/>
          <p:cNvSpPr txBox="1"/>
          <p:nvPr/>
        </p:nvSpPr>
        <p:spPr>
          <a:xfrm>
            <a:off x="5019675" y="3074513"/>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2019</a:t>
            </a:r>
            <a:endParaRPr sz="1800">
              <a:solidFill>
                <a:srgbClr val="000000"/>
              </a:solidFill>
              <a:latin typeface="Krona One"/>
              <a:ea typeface="Krona One"/>
              <a:cs typeface="Krona One"/>
              <a:sym typeface="Krona One"/>
            </a:endParaRPr>
          </a:p>
        </p:txBody>
      </p:sp>
      <p:sp>
        <p:nvSpPr>
          <p:cNvPr id="1665" name="Google Shape;1665;p47"/>
          <p:cNvSpPr txBox="1"/>
          <p:nvPr/>
        </p:nvSpPr>
        <p:spPr>
          <a:xfrm>
            <a:off x="5019675" y="3428781"/>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2020</a:t>
            </a:r>
            <a:endParaRPr sz="1800">
              <a:solidFill>
                <a:srgbClr val="000000"/>
              </a:solidFill>
              <a:latin typeface="Krona One"/>
              <a:ea typeface="Krona One"/>
              <a:cs typeface="Krona One"/>
              <a:sym typeface="Krona One"/>
            </a:endParaRPr>
          </a:p>
        </p:txBody>
      </p:sp>
      <p:sp>
        <p:nvSpPr>
          <p:cNvPr id="1666" name="Google Shape;1666;p47"/>
          <p:cNvSpPr txBox="1"/>
          <p:nvPr/>
        </p:nvSpPr>
        <p:spPr>
          <a:xfrm>
            <a:off x="5019675" y="3783050"/>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2021</a:t>
            </a:r>
            <a:endParaRPr sz="1800">
              <a:solidFill>
                <a:srgbClr val="000000"/>
              </a:solidFill>
              <a:latin typeface="Krona One"/>
              <a:ea typeface="Krona One"/>
              <a:cs typeface="Krona One"/>
              <a:sym typeface="Krona One"/>
            </a:endParaRPr>
          </a:p>
        </p:txBody>
      </p:sp>
      <p:sp>
        <p:nvSpPr>
          <p:cNvPr id="1667" name="Google Shape;1667;p47"/>
          <p:cNvSpPr txBox="1"/>
          <p:nvPr/>
        </p:nvSpPr>
        <p:spPr>
          <a:xfrm>
            <a:off x="5995875" y="2365975"/>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a small planet</a:t>
            </a:r>
            <a:endParaRPr>
              <a:solidFill>
                <a:schemeClr val="dk1"/>
              </a:solidFill>
              <a:latin typeface="Jost"/>
              <a:ea typeface="Jost"/>
              <a:cs typeface="Jost"/>
              <a:sym typeface="Jost"/>
            </a:endParaRPr>
          </a:p>
        </p:txBody>
      </p:sp>
      <p:sp>
        <p:nvSpPr>
          <p:cNvPr id="1668" name="Google Shape;1668;p47"/>
          <p:cNvSpPr txBox="1"/>
          <p:nvPr/>
        </p:nvSpPr>
        <p:spPr>
          <a:xfrm>
            <a:off x="5995875" y="27202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It has high temperatures</a:t>
            </a:r>
            <a:endParaRPr>
              <a:solidFill>
                <a:schemeClr val="dk1"/>
              </a:solidFill>
              <a:latin typeface="Jost"/>
              <a:ea typeface="Jost"/>
              <a:cs typeface="Jost"/>
              <a:sym typeface="Jost"/>
            </a:endParaRPr>
          </a:p>
        </p:txBody>
      </p:sp>
      <p:sp>
        <p:nvSpPr>
          <p:cNvPr id="1669" name="Google Shape;1669;p47"/>
          <p:cNvSpPr txBox="1"/>
          <p:nvPr/>
        </p:nvSpPr>
        <p:spPr>
          <a:xfrm>
            <a:off x="5995875" y="3074513"/>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Earth is the planet with life</a:t>
            </a:r>
            <a:endParaRPr>
              <a:solidFill>
                <a:schemeClr val="dk1"/>
              </a:solidFill>
              <a:latin typeface="Jost"/>
              <a:ea typeface="Jost"/>
              <a:cs typeface="Jost"/>
              <a:sym typeface="Jost"/>
            </a:endParaRPr>
          </a:p>
        </p:txBody>
      </p:sp>
      <p:sp>
        <p:nvSpPr>
          <p:cNvPr id="1670" name="Google Shape;1670;p47"/>
          <p:cNvSpPr txBox="1"/>
          <p:nvPr/>
        </p:nvSpPr>
        <p:spPr>
          <a:xfrm>
            <a:off x="5995875" y="3428781"/>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 cold place</a:t>
            </a:r>
            <a:endParaRPr>
              <a:solidFill>
                <a:schemeClr val="dk1"/>
              </a:solidFill>
              <a:latin typeface="Jost"/>
              <a:ea typeface="Jost"/>
              <a:cs typeface="Jost"/>
              <a:sym typeface="Jost"/>
            </a:endParaRPr>
          </a:p>
        </p:txBody>
      </p:sp>
      <p:sp>
        <p:nvSpPr>
          <p:cNvPr id="1671" name="Google Shape;1671;p47"/>
          <p:cNvSpPr txBox="1"/>
          <p:nvPr/>
        </p:nvSpPr>
        <p:spPr>
          <a:xfrm>
            <a:off x="5995875" y="37830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a gas giant</a:t>
            </a:r>
            <a:endParaRPr>
              <a:solidFill>
                <a:schemeClr val="dk1"/>
              </a:solidFill>
              <a:latin typeface="Jost"/>
              <a:ea typeface="Jost"/>
              <a:cs typeface="Jost"/>
              <a:sym typeface="Jost"/>
            </a:endParaRPr>
          </a:p>
        </p:txBody>
      </p:sp>
      <p:sp>
        <p:nvSpPr>
          <p:cNvPr id="1672" name="Google Shape;1672;p47"/>
          <p:cNvSpPr txBox="1"/>
          <p:nvPr/>
        </p:nvSpPr>
        <p:spPr>
          <a:xfrm>
            <a:off x="720000" y="4346300"/>
            <a:ext cx="7704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a:t>
            </a:r>
            <a:r>
              <a:rPr lang="en" sz="1200">
                <a:solidFill>
                  <a:schemeClr val="dk1"/>
                </a:solidFill>
                <a:latin typeface="Jost Medium"/>
                <a:ea typeface="Jost Medium"/>
                <a:cs typeface="Jost Medium"/>
                <a:sym typeface="Jost Medium"/>
              </a:rPr>
              <a:t> </a:t>
            </a:r>
            <a:r>
              <a:rPr lang="en" sz="1200" b="1">
                <a:solidFill>
                  <a:schemeClr val="dk1"/>
                </a:solidFill>
                <a:uFill>
                  <a:noFill/>
                </a:uFill>
                <a:latin typeface="Jost"/>
                <a:ea typeface="Jost"/>
                <a:cs typeface="Jost"/>
                <a:sym typeface="Jos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Jost"/>
              <a:ea typeface="Jost"/>
              <a:cs typeface="Jost"/>
              <a:sym typeface="Jo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48"/>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4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 PROGRESS</a:t>
            </a:r>
            <a:endParaRPr/>
          </a:p>
        </p:txBody>
      </p:sp>
      <p:sp>
        <p:nvSpPr>
          <p:cNvPr id="1683" name="Google Shape;1683;p49"/>
          <p:cNvSpPr/>
          <p:nvPr/>
        </p:nvSpPr>
        <p:spPr>
          <a:xfrm flipH="1">
            <a:off x="1147406"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684" name="Google Shape;1684;p49"/>
          <p:cNvSpPr/>
          <p:nvPr/>
        </p:nvSpPr>
        <p:spPr>
          <a:xfrm>
            <a:off x="5219219" y="168052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06</a:t>
            </a:r>
            <a:endParaRPr sz="2000">
              <a:solidFill>
                <a:schemeClr val="lt1"/>
              </a:solidFill>
              <a:latin typeface="Krona One"/>
              <a:ea typeface="Krona One"/>
              <a:cs typeface="Krona One"/>
              <a:sym typeface="Krona One"/>
            </a:endParaRPr>
          </a:p>
        </p:txBody>
      </p:sp>
      <p:sp>
        <p:nvSpPr>
          <p:cNvPr id="1685" name="Google Shape;1685;p49"/>
          <p:cNvSpPr/>
          <p:nvPr/>
        </p:nvSpPr>
        <p:spPr>
          <a:xfrm flipH="1">
            <a:off x="1147381"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686" name="Google Shape;1686;p49"/>
          <p:cNvSpPr/>
          <p:nvPr/>
        </p:nvSpPr>
        <p:spPr>
          <a:xfrm>
            <a:off x="5219219"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05</a:t>
            </a:r>
            <a:endParaRPr sz="2000">
              <a:solidFill>
                <a:schemeClr val="lt1"/>
              </a:solidFill>
              <a:latin typeface="Krona One"/>
              <a:ea typeface="Krona One"/>
              <a:cs typeface="Krona One"/>
              <a:sym typeface="Krona One"/>
            </a:endParaRPr>
          </a:p>
        </p:txBody>
      </p:sp>
      <p:sp>
        <p:nvSpPr>
          <p:cNvPr id="1687" name="Google Shape;1687;p49"/>
          <p:cNvSpPr txBox="1"/>
          <p:nvPr/>
        </p:nvSpPr>
        <p:spPr>
          <a:xfrm flipH="1">
            <a:off x="1971197" y="161807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688" name="Google Shape;1688;p49"/>
          <p:cNvSpPr txBox="1"/>
          <p:nvPr/>
        </p:nvSpPr>
        <p:spPr>
          <a:xfrm flipH="1">
            <a:off x="1971197" y="1961376"/>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Mercury is the smallest planet of them all</a:t>
            </a:r>
            <a:endParaRPr>
              <a:solidFill>
                <a:srgbClr val="000000"/>
              </a:solidFill>
              <a:latin typeface="Jost"/>
              <a:ea typeface="Jost"/>
              <a:cs typeface="Jost"/>
              <a:sym typeface="Jost"/>
            </a:endParaRPr>
          </a:p>
        </p:txBody>
      </p:sp>
      <p:sp>
        <p:nvSpPr>
          <p:cNvPr id="1689" name="Google Shape;1689;p49"/>
          <p:cNvSpPr txBox="1"/>
          <p:nvPr/>
        </p:nvSpPr>
        <p:spPr>
          <a:xfrm flipH="1">
            <a:off x="1971197" y="264612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690" name="Google Shape;1690;p49"/>
          <p:cNvSpPr txBox="1"/>
          <p:nvPr/>
        </p:nvSpPr>
        <p:spPr>
          <a:xfrm flipH="1">
            <a:off x="1971197" y="2989435"/>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extremely hot, even more than Mercury</a:t>
            </a:r>
            <a:endParaRPr>
              <a:solidFill>
                <a:srgbClr val="000000"/>
              </a:solidFill>
              <a:latin typeface="Jost"/>
              <a:ea typeface="Jost"/>
              <a:cs typeface="Jost"/>
              <a:sym typeface="Jost"/>
            </a:endParaRPr>
          </a:p>
        </p:txBody>
      </p:sp>
      <p:sp>
        <p:nvSpPr>
          <p:cNvPr id="1691" name="Google Shape;1691;p49"/>
          <p:cNvSpPr txBox="1"/>
          <p:nvPr/>
        </p:nvSpPr>
        <p:spPr>
          <a:xfrm>
            <a:off x="6044519" y="1618075"/>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NEPTUNE</a:t>
            </a:r>
            <a:endParaRPr sz="1800">
              <a:solidFill>
                <a:schemeClr val="dk1"/>
              </a:solidFill>
              <a:latin typeface="Krona One"/>
              <a:ea typeface="Krona One"/>
              <a:cs typeface="Krona One"/>
              <a:sym typeface="Krona One"/>
            </a:endParaRPr>
          </a:p>
        </p:txBody>
      </p:sp>
      <p:sp>
        <p:nvSpPr>
          <p:cNvPr id="1692" name="Google Shape;1692;p49"/>
          <p:cNvSpPr txBox="1"/>
          <p:nvPr/>
        </p:nvSpPr>
        <p:spPr>
          <a:xfrm>
            <a:off x="6044519" y="1961376"/>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It’s the fourth largest planet in the System</a:t>
            </a:r>
            <a:endParaRPr>
              <a:latin typeface="Jost"/>
              <a:ea typeface="Jost"/>
              <a:cs typeface="Jost"/>
              <a:sym typeface="Jost"/>
            </a:endParaRPr>
          </a:p>
        </p:txBody>
      </p:sp>
      <p:sp>
        <p:nvSpPr>
          <p:cNvPr id="1693" name="Google Shape;1693;p49"/>
          <p:cNvSpPr txBox="1"/>
          <p:nvPr/>
        </p:nvSpPr>
        <p:spPr>
          <a:xfrm>
            <a:off x="6044519" y="2646112"/>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694" name="Google Shape;1694;p49"/>
          <p:cNvSpPr txBox="1"/>
          <p:nvPr/>
        </p:nvSpPr>
        <p:spPr>
          <a:xfrm>
            <a:off x="6044519" y="2989424"/>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Saturn is composed of hydrogen and helium</a:t>
            </a:r>
            <a:endParaRPr>
              <a:solidFill>
                <a:schemeClr val="dk1"/>
              </a:solidFill>
              <a:latin typeface="Jost"/>
              <a:ea typeface="Jost"/>
              <a:cs typeface="Jost"/>
              <a:sym typeface="Jost"/>
            </a:endParaRPr>
          </a:p>
        </p:txBody>
      </p:sp>
      <p:sp>
        <p:nvSpPr>
          <p:cNvPr id="1695" name="Google Shape;1695;p49"/>
          <p:cNvSpPr/>
          <p:nvPr/>
        </p:nvSpPr>
        <p:spPr>
          <a:xfrm flipH="1">
            <a:off x="1147381"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696" name="Google Shape;1696;p49"/>
          <p:cNvSpPr/>
          <p:nvPr/>
        </p:nvSpPr>
        <p:spPr>
          <a:xfrm>
            <a:off x="5219219"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697" name="Google Shape;1697;p49"/>
          <p:cNvSpPr txBox="1"/>
          <p:nvPr/>
        </p:nvSpPr>
        <p:spPr>
          <a:xfrm flipH="1">
            <a:off x="1971197" y="3701049"/>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698" name="Google Shape;1698;p49"/>
          <p:cNvSpPr txBox="1"/>
          <p:nvPr/>
        </p:nvSpPr>
        <p:spPr>
          <a:xfrm flipH="1">
            <a:off x="1971197" y="4044350"/>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a cold place</a:t>
            </a:r>
            <a:endParaRPr>
              <a:solidFill>
                <a:schemeClr val="dk1"/>
              </a:solidFill>
              <a:latin typeface="Jost"/>
              <a:ea typeface="Jost"/>
              <a:cs typeface="Jost"/>
              <a:sym typeface="Jost"/>
            </a:endParaRPr>
          </a:p>
          <a:p>
            <a:pPr marL="0" lvl="0" indent="0" algn="l" rtl="0">
              <a:spcBef>
                <a:spcPts val="0"/>
              </a:spcBef>
              <a:spcAft>
                <a:spcPts val="0"/>
              </a:spcAft>
              <a:buNone/>
            </a:pPr>
            <a:endParaRPr>
              <a:latin typeface="Jost"/>
              <a:ea typeface="Jost"/>
              <a:cs typeface="Jost"/>
              <a:sym typeface="Jost"/>
            </a:endParaRPr>
          </a:p>
        </p:txBody>
      </p:sp>
      <p:sp>
        <p:nvSpPr>
          <p:cNvPr id="1699" name="Google Shape;1699;p49"/>
          <p:cNvSpPr txBox="1"/>
          <p:nvPr/>
        </p:nvSpPr>
        <p:spPr>
          <a:xfrm>
            <a:off x="6044519" y="3701049"/>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00" name="Google Shape;1700;p49"/>
          <p:cNvSpPr txBox="1"/>
          <p:nvPr/>
        </p:nvSpPr>
        <p:spPr>
          <a:xfrm>
            <a:off x="6044519" y="4044350"/>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cxnSp>
        <p:nvCxnSpPr>
          <p:cNvPr id="1701" name="Google Shape;1701;p49"/>
          <p:cNvCxnSpPr>
            <a:stCxn id="1683" idx="2"/>
            <a:endCxn id="1685" idx="0"/>
          </p:cNvCxnSpPr>
          <p:nvPr/>
        </p:nvCxnSpPr>
        <p:spPr>
          <a:xfrm>
            <a:off x="1479506" y="2344700"/>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2" name="Google Shape;1702;p49"/>
          <p:cNvCxnSpPr>
            <a:stCxn id="1685" idx="2"/>
            <a:endCxn id="1695" idx="0"/>
          </p:cNvCxnSpPr>
          <p:nvPr/>
        </p:nvCxnSpPr>
        <p:spPr>
          <a:xfrm>
            <a:off x="1479481" y="3372775"/>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3" name="Google Shape;1703;p49"/>
          <p:cNvCxnSpPr>
            <a:stCxn id="1696" idx="0"/>
            <a:endCxn id="1686" idx="2"/>
          </p:cNvCxnSpPr>
          <p:nvPr/>
        </p:nvCxnSpPr>
        <p:spPr>
          <a:xfrm rot="10800000">
            <a:off x="5551319" y="3372900"/>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4" name="Google Shape;1704;p49"/>
          <p:cNvCxnSpPr>
            <a:stCxn id="1686" idx="0"/>
            <a:endCxn id="1684" idx="2"/>
          </p:cNvCxnSpPr>
          <p:nvPr/>
        </p:nvCxnSpPr>
        <p:spPr>
          <a:xfrm rot="10800000">
            <a:off x="5551319" y="2344675"/>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5" name="Google Shape;1705;p49"/>
          <p:cNvCxnSpPr>
            <a:stCxn id="1683" idx="0"/>
          </p:cNvCxnSpPr>
          <p:nvPr/>
        </p:nvCxnSpPr>
        <p:spPr>
          <a:xfrm rot="10800000">
            <a:off x="1479506" y="-13300"/>
            <a:ext cx="0" cy="1693800"/>
          </a:xfrm>
          <a:prstGeom prst="straightConnector1">
            <a:avLst/>
          </a:prstGeom>
          <a:noFill/>
          <a:ln w="19050" cap="flat" cmpd="sng">
            <a:solidFill>
              <a:schemeClr val="dk2"/>
            </a:solidFill>
            <a:prstDash val="solid"/>
            <a:round/>
            <a:headEnd type="none" w="med" len="med"/>
            <a:tailEnd type="none" w="med" len="med"/>
          </a:ln>
        </p:spPr>
      </p:cxnSp>
      <p:cxnSp>
        <p:nvCxnSpPr>
          <p:cNvPr id="1706" name="Google Shape;1706;p49"/>
          <p:cNvCxnSpPr>
            <a:stCxn id="1696" idx="2"/>
          </p:cNvCxnSpPr>
          <p:nvPr/>
        </p:nvCxnSpPr>
        <p:spPr>
          <a:xfrm>
            <a:off x="5551319" y="4427700"/>
            <a:ext cx="0" cy="749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712" name="Google Shape;1712;p50"/>
          <p:cNvSpPr/>
          <p:nvPr/>
        </p:nvSpPr>
        <p:spPr>
          <a:xfrm>
            <a:off x="3268263" y="2210942"/>
            <a:ext cx="2607475" cy="1437941"/>
          </a:xfrm>
          <a:custGeom>
            <a:avLst/>
            <a:gdLst/>
            <a:ahLst/>
            <a:cxnLst/>
            <a:rect l="l" t="t" r="r" b="b"/>
            <a:pathLst>
              <a:path w="126469" h="87840" extrusionOk="0">
                <a:moveTo>
                  <a:pt x="41924" y="88"/>
                </a:moveTo>
                <a:cubicBezTo>
                  <a:pt x="31132" y="1243"/>
                  <a:pt x="12316" y="14741"/>
                  <a:pt x="11100" y="18693"/>
                </a:cubicBezTo>
                <a:cubicBezTo>
                  <a:pt x="9884" y="22645"/>
                  <a:pt x="29249" y="19453"/>
                  <a:pt x="34629" y="23800"/>
                </a:cubicBezTo>
                <a:cubicBezTo>
                  <a:pt x="40010" y="28147"/>
                  <a:pt x="49098" y="40519"/>
                  <a:pt x="43383" y="44775"/>
                </a:cubicBezTo>
                <a:cubicBezTo>
                  <a:pt x="37668" y="49031"/>
                  <a:pt x="3288" y="43954"/>
                  <a:pt x="339" y="49335"/>
                </a:cubicBezTo>
                <a:cubicBezTo>
                  <a:pt x="-2609" y="54716"/>
                  <a:pt x="14323" y="74293"/>
                  <a:pt x="25692" y="77059"/>
                </a:cubicBezTo>
                <a:cubicBezTo>
                  <a:pt x="37061" y="79825"/>
                  <a:pt x="61319" y="64140"/>
                  <a:pt x="68554" y="65933"/>
                </a:cubicBezTo>
                <a:cubicBezTo>
                  <a:pt x="75789" y="67727"/>
                  <a:pt x="62991" y="87212"/>
                  <a:pt x="69101" y="87820"/>
                </a:cubicBezTo>
                <a:cubicBezTo>
                  <a:pt x="75211" y="88428"/>
                  <a:pt x="98132" y="75326"/>
                  <a:pt x="105215" y="69580"/>
                </a:cubicBezTo>
                <a:cubicBezTo>
                  <a:pt x="112298" y="63835"/>
                  <a:pt x="116007" y="56448"/>
                  <a:pt x="111599" y="53347"/>
                </a:cubicBezTo>
                <a:cubicBezTo>
                  <a:pt x="107191" y="50246"/>
                  <a:pt x="77066" y="54138"/>
                  <a:pt x="78768" y="50976"/>
                </a:cubicBezTo>
                <a:cubicBezTo>
                  <a:pt x="80470" y="47815"/>
                  <a:pt x="115277" y="40579"/>
                  <a:pt x="121813" y="34378"/>
                </a:cubicBezTo>
                <a:cubicBezTo>
                  <a:pt x="128349" y="28177"/>
                  <a:pt x="128804" y="13555"/>
                  <a:pt x="117982" y="13768"/>
                </a:cubicBezTo>
                <a:cubicBezTo>
                  <a:pt x="107160" y="13981"/>
                  <a:pt x="68311" y="33527"/>
                  <a:pt x="56881" y="35655"/>
                </a:cubicBezTo>
                <a:cubicBezTo>
                  <a:pt x="45451" y="37783"/>
                  <a:pt x="47154" y="27813"/>
                  <a:pt x="49403" y="26536"/>
                </a:cubicBezTo>
                <a:cubicBezTo>
                  <a:pt x="51653" y="25259"/>
                  <a:pt x="63295" y="30153"/>
                  <a:pt x="70378" y="27995"/>
                </a:cubicBezTo>
                <a:cubicBezTo>
                  <a:pt x="77461" y="25837"/>
                  <a:pt x="90988" y="16292"/>
                  <a:pt x="91900" y="13586"/>
                </a:cubicBezTo>
                <a:cubicBezTo>
                  <a:pt x="92812" y="10881"/>
                  <a:pt x="84179" y="14012"/>
                  <a:pt x="75850" y="11762"/>
                </a:cubicBezTo>
                <a:cubicBezTo>
                  <a:pt x="67521" y="9512"/>
                  <a:pt x="52716" y="-1067"/>
                  <a:pt x="41924" y="88"/>
                </a:cubicBezTo>
                <a:close/>
              </a:path>
            </a:pathLst>
          </a:custGeom>
          <a:noFill/>
          <a:ln w="28575" cap="flat" cmpd="sng">
            <a:solidFill>
              <a:schemeClr val="dk1"/>
            </a:solidFill>
            <a:prstDash val="solid"/>
            <a:round/>
            <a:headEnd type="none" w="med" len="med"/>
            <a:tailEnd type="none" w="med" len="med"/>
          </a:ln>
        </p:spPr>
        <p:txBody>
          <a:bodyPr/>
          <a:lstStyle/>
          <a:p>
            <a:endParaRPr lang="en-AT"/>
          </a:p>
        </p:txBody>
      </p:sp>
      <p:sp>
        <p:nvSpPr>
          <p:cNvPr id="1713" name="Google Shape;1713;p50"/>
          <p:cNvSpPr txBox="1"/>
          <p:nvPr/>
        </p:nvSpPr>
        <p:spPr>
          <a:xfrm>
            <a:off x="720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14" name="Google Shape;1714;p50"/>
          <p:cNvSpPr txBox="1"/>
          <p:nvPr/>
        </p:nvSpPr>
        <p:spPr>
          <a:xfrm>
            <a:off x="720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715" name="Google Shape;1715;p50"/>
          <p:cNvSpPr txBox="1"/>
          <p:nvPr/>
        </p:nvSpPr>
        <p:spPr>
          <a:xfrm>
            <a:off x="6525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NEPTUNE</a:t>
            </a:r>
            <a:endParaRPr sz="1800">
              <a:solidFill>
                <a:srgbClr val="000000"/>
              </a:solidFill>
              <a:latin typeface="Krona One"/>
              <a:ea typeface="Krona One"/>
              <a:cs typeface="Krona One"/>
              <a:sym typeface="Krona One"/>
            </a:endParaRPr>
          </a:p>
        </p:txBody>
      </p:sp>
      <p:sp>
        <p:nvSpPr>
          <p:cNvPr id="1716" name="Google Shape;1716;p50"/>
          <p:cNvSpPr txBox="1"/>
          <p:nvPr/>
        </p:nvSpPr>
        <p:spPr>
          <a:xfrm>
            <a:off x="6525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farthest planet from the Sun</a:t>
            </a:r>
            <a:endParaRPr>
              <a:solidFill>
                <a:schemeClr val="dk1"/>
              </a:solidFill>
              <a:latin typeface="Jost"/>
              <a:ea typeface="Jost"/>
              <a:cs typeface="Jost"/>
              <a:sym typeface="Jost"/>
            </a:endParaRPr>
          </a:p>
        </p:txBody>
      </p:sp>
      <p:sp>
        <p:nvSpPr>
          <p:cNvPr id="1717" name="Google Shape;1717;p50"/>
          <p:cNvSpPr txBox="1"/>
          <p:nvPr/>
        </p:nvSpPr>
        <p:spPr>
          <a:xfrm>
            <a:off x="36225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718" name="Google Shape;1718;p50"/>
          <p:cNvSpPr txBox="1"/>
          <p:nvPr/>
        </p:nvSpPr>
        <p:spPr>
          <a:xfrm>
            <a:off x="36225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719" name="Google Shape;1719;p50"/>
          <p:cNvSpPr txBox="1"/>
          <p:nvPr/>
        </p:nvSpPr>
        <p:spPr>
          <a:xfrm>
            <a:off x="720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720" name="Google Shape;1720;p50"/>
          <p:cNvSpPr txBox="1"/>
          <p:nvPr/>
        </p:nvSpPr>
        <p:spPr>
          <a:xfrm>
            <a:off x="720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721" name="Google Shape;1721;p50"/>
          <p:cNvSpPr txBox="1"/>
          <p:nvPr/>
        </p:nvSpPr>
        <p:spPr>
          <a:xfrm>
            <a:off x="6525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722" name="Google Shape;1722;p50"/>
          <p:cNvSpPr txBox="1"/>
          <p:nvPr/>
        </p:nvSpPr>
        <p:spPr>
          <a:xfrm>
            <a:off x="6525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723" name="Google Shape;1723;p50"/>
          <p:cNvSpPr txBox="1"/>
          <p:nvPr/>
        </p:nvSpPr>
        <p:spPr>
          <a:xfrm>
            <a:off x="36225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724" name="Google Shape;1724;p50"/>
          <p:cNvSpPr txBox="1"/>
          <p:nvPr/>
        </p:nvSpPr>
        <p:spPr>
          <a:xfrm>
            <a:off x="36225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725" name="Google Shape;1725;p50"/>
          <p:cNvSpPr txBox="1"/>
          <p:nvPr/>
        </p:nvSpPr>
        <p:spPr>
          <a:xfrm>
            <a:off x="720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EARTH</a:t>
            </a:r>
            <a:endParaRPr sz="1800">
              <a:solidFill>
                <a:srgbClr val="000000"/>
              </a:solidFill>
              <a:latin typeface="Krona One"/>
              <a:ea typeface="Krona One"/>
              <a:cs typeface="Krona One"/>
              <a:sym typeface="Krona One"/>
            </a:endParaRPr>
          </a:p>
        </p:txBody>
      </p:sp>
      <p:sp>
        <p:nvSpPr>
          <p:cNvPr id="1726" name="Google Shape;1726;p50"/>
          <p:cNvSpPr txBox="1"/>
          <p:nvPr/>
        </p:nvSpPr>
        <p:spPr>
          <a:xfrm>
            <a:off x="720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only planet that harbors life</a:t>
            </a:r>
            <a:endParaRPr>
              <a:solidFill>
                <a:schemeClr val="dk1"/>
              </a:solidFill>
              <a:latin typeface="Jost"/>
              <a:ea typeface="Jost"/>
              <a:cs typeface="Jost"/>
              <a:sym typeface="Jost"/>
            </a:endParaRPr>
          </a:p>
        </p:txBody>
      </p:sp>
      <p:sp>
        <p:nvSpPr>
          <p:cNvPr id="1727" name="Google Shape;1727;p50"/>
          <p:cNvSpPr txBox="1"/>
          <p:nvPr/>
        </p:nvSpPr>
        <p:spPr>
          <a:xfrm>
            <a:off x="6525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MOON</a:t>
            </a:r>
            <a:endParaRPr sz="1800">
              <a:solidFill>
                <a:srgbClr val="000000"/>
              </a:solidFill>
              <a:latin typeface="Krona One"/>
              <a:ea typeface="Krona One"/>
              <a:cs typeface="Krona One"/>
              <a:sym typeface="Krona One"/>
            </a:endParaRPr>
          </a:p>
        </p:txBody>
      </p:sp>
      <p:sp>
        <p:nvSpPr>
          <p:cNvPr id="1728" name="Google Shape;1728;p50"/>
          <p:cNvSpPr txBox="1"/>
          <p:nvPr/>
        </p:nvSpPr>
        <p:spPr>
          <a:xfrm>
            <a:off x="6525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The Moon is Earth’s only natural satellite</a:t>
            </a:r>
            <a:endParaRPr>
              <a:solidFill>
                <a:schemeClr val="dk1"/>
              </a:solidFill>
              <a:latin typeface="Jost"/>
              <a:ea typeface="Jost"/>
              <a:cs typeface="Jost"/>
              <a:sym typeface="Jost"/>
            </a:endParaRPr>
          </a:p>
        </p:txBody>
      </p:sp>
      <p:cxnSp>
        <p:nvCxnSpPr>
          <p:cNvPr id="1729" name="Google Shape;1729;p50"/>
          <p:cNvCxnSpPr>
            <a:stCxn id="1720" idx="2"/>
            <a:endCxn id="1730" idx="1"/>
          </p:cNvCxnSpPr>
          <p:nvPr/>
        </p:nvCxnSpPr>
        <p:spPr>
          <a:xfrm rot="-5400000" flipH="1">
            <a:off x="2372850" y="1264548"/>
            <a:ext cx="470100" cy="1876800"/>
          </a:xfrm>
          <a:prstGeom prst="bentConnector2">
            <a:avLst/>
          </a:prstGeom>
          <a:noFill/>
          <a:ln w="19050" cap="flat" cmpd="sng">
            <a:solidFill>
              <a:schemeClr val="dk2"/>
            </a:solidFill>
            <a:prstDash val="solid"/>
            <a:round/>
            <a:headEnd type="none" w="med" len="med"/>
            <a:tailEnd type="none" w="med" len="med"/>
          </a:ln>
        </p:spPr>
      </p:cxnSp>
      <p:cxnSp>
        <p:nvCxnSpPr>
          <p:cNvPr id="1731" name="Google Shape;1731;p50"/>
          <p:cNvCxnSpPr>
            <a:stCxn id="1726" idx="3"/>
            <a:endCxn id="1732" idx="1"/>
          </p:cNvCxnSpPr>
          <p:nvPr/>
        </p:nvCxnSpPr>
        <p:spPr>
          <a:xfrm rot="10800000" flipH="1">
            <a:off x="2619000" y="2774499"/>
            <a:ext cx="1507200" cy="2952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1733" name="Google Shape;1733;p50"/>
          <p:cNvCxnSpPr>
            <a:stCxn id="1714" idx="3"/>
            <a:endCxn id="1734" idx="2"/>
          </p:cNvCxnSpPr>
          <p:nvPr/>
        </p:nvCxnSpPr>
        <p:spPr>
          <a:xfrm rot="10800000" flipH="1">
            <a:off x="2619000" y="3182400"/>
            <a:ext cx="729300" cy="1205100"/>
          </a:xfrm>
          <a:prstGeom prst="bentConnector2">
            <a:avLst/>
          </a:prstGeom>
          <a:noFill/>
          <a:ln w="19050" cap="flat" cmpd="sng">
            <a:solidFill>
              <a:schemeClr val="dk2"/>
            </a:solidFill>
            <a:prstDash val="solid"/>
            <a:round/>
            <a:headEnd type="none" w="med" len="med"/>
            <a:tailEnd type="none" w="med" len="med"/>
          </a:ln>
        </p:spPr>
      </p:cxnSp>
      <p:cxnSp>
        <p:nvCxnSpPr>
          <p:cNvPr id="1735" name="Google Shape;1735;p50"/>
          <p:cNvCxnSpPr>
            <a:stCxn id="1717" idx="0"/>
            <a:endCxn id="1736" idx="2"/>
          </p:cNvCxnSpPr>
          <p:nvPr/>
        </p:nvCxnSpPr>
        <p:spPr>
          <a:xfrm rot="5400000" flipH="1">
            <a:off x="4277400" y="3578100"/>
            <a:ext cx="538800" cy="504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1737" name="Google Shape;1737;p50"/>
          <p:cNvCxnSpPr>
            <a:stCxn id="1716" idx="1"/>
            <a:endCxn id="1738" idx="2"/>
          </p:cNvCxnSpPr>
          <p:nvPr/>
        </p:nvCxnSpPr>
        <p:spPr>
          <a:xfrm rot="10800000">
            <a:off x="5610000" y="3182400"/>
            <a:ext cx="915000" cy="1205100"/>
          </a:xfrm>
          <a:prstGeom prst="bentConnector2">
            <a:avLst/>
          </a:prstGeom>
          <a:noFill/>
          <a:ln w="19050" cap="flat" cmpd="sng">
            <a:solidFill>
              <a:schemeClr val="dk2"/>
            </a:solidFill>
            <a:prstDash val="solid"/>
            <a:round/>
            <a:headEnd type="none" w="med" len="med"/>
            <a:tailEnd type="none" w="med" len="med"/>
          </a:ln>
        </p:spPr>
      </p:cxnSp>
      <p:cxnSp>
        <p:nvCxnSpPr>
          <p:cNvPr id="1739" name="Google Shape;1739;p50"/>
          <p:cNvCxnSpPr>
            <a:stCxn id="1728" idx="1"/>
            <a:endCxn id="1740" idx="3"/>
          </p:cNvCxnSpPr>
          <p:nvPr/>
        </p:nvCxnSpPr>
        <p:spPr>
          <a:xfrm rot="10800000">
            <a:off x="5774100" y="2774499"/>
            <a:ext cx="750900" cy="295200"/>
          </a:xfrm>
          <a:prstGeom prst="bentConnector3">
            <a:avLst>
              <a:gd name="adj1" fmla="val 50006"/>
            </a:avLst>
          </a:prstGeom>
          <a:noFill/>
          <a:ln w="19050" cap="flat" cmpd="sng">
            <a:solidFill>
              <a:schemeClr val="dk2"/>
            </a:solidFill>
            <a:prstDash val="solid"/>
            <a:round/>
            <a:headEnd type="none" w="med" len="med"/>
            <a:tailEnd type="none" w="med" len="med"/>
          </a:ln>
        </p:spPr>
      </p:cxnSp>
      <p:cxnSp>
        <p:nvCxnSpPr>
          <p:cNvPr id="1741" name="Google Shape;1741;p50"/>
          <p:cNvCxnSpPr>
            <a:stCxn id="1722" idx="2"/>
            <a:endCxn id="1742" idx="3"/>
          </p:cNvCxnSpPr>
          <p:nvPr/>
        </p:nvCxnSpPr>
        <p:spPr>
          <a:xfrm rot="5400000">
            <a:off x="6389250" y="1352748"/>
            <a:ext cx="470100" cy="1700400"/>
          </a:xfrm>
          <a:prstGeom prst="bentConnector2">
            <a:avLst/>
          </a:prstGeom>
          <a:noFill/>
          <a:ln w="19050" cap="flat" cmpd="sng">
            <a:solidFill>
              <a:schemeClr val="dk2"/>
            </a:solidFill>
            <a:prstDash val="solid"/>
            <a:round/>
            <a:headEnd type="none" w="med" len="med"/>
            <a:tailEnd type="none" w="med" len="med"/>
          </a:ln>
        </p:spPr>
      </p:cxnSp>
      <p:cxnSp>
        <p:nvCxnSpPr>
          <p:cNvPr id="1743" name="Google Shape;1743;p50"/>
          <p:cNvCxnSpPr>
            <a:stCxn id="1724" idx="2"/>
            <a:endCxn id="1744" idx="0"/>
          </p:cNvCxnSpPr>
          <p:nvPr/>
        </p:nvCxnSpPr>
        <p:spPr>
          <a:xfrm rot="5400000">
            <a:off x="4406400" y="2083098"/>
            <a:ext cx="280800" cy="50400"/>
          </a:xfrm>
          <a:prstGeom prst="bentConnector3">
            <a:avLst>
              <a:gd name="adj1" fmla="val 50012"/>
            </a:avLst>
          </a:prstGeom>
          <a:noFill/>
          <a:ln w="19050" cap="flat" cmpd="sng">
            <a:solidFill>
              <a:schemeClr val="dk2"/>
            </a:solidFill>
            <a:prstDash val="solid"/>
            <a:round/>
            <a:headEnd type="none" w="med" len="med"/>
            <a:tailEnd type="none" w="med" len="med"/>
          </a:ln>
        </p:spPr>
      </p:cxnSp>
      <p:sp>
        <p:nvSpPr>
          <p:cNvPr id="1732" name="Google Shape;1732;p50"/>
          <p:cNvSpPr/>
          <p:nvPr/>
        </p:nvSpPr>
        <p:spPr>
          <a:xfrm>
            <a:off x="4126291"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3546159"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698108"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698108"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571987"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3310281"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4483635" y="3257927"/>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a:off x="4483635" y="224876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51"/>
          <p:cNvSpPr txBox="1">
            <a:spLocks noGrp="1"/>
          </p:cNvSpPr>
          <p:nvPr>
            <p:ph type="title"/>
          </p:nvPr>
        </p:nvSpPr>
        <p:spPr>
          <a:xfrm>
            <a:off x="1388100" y="1567650"/>
            <a:ext cx="6367800" cy="20082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AWESOME WORDS</a:t>
            </a:r>
            <a:endParaRPr/>
          </a:p>
        </p:txBody>
      </p:sp>
      <p:grpSp>
        <p:nvGrpSpPr>
          <p:cNvPr id="1750" name="Google Shape;1750;p51"/>
          <p:cNvGrpSpPr/>
          <p:nvPr/>
        </p:nvGrpSpPr>
        <p:grpSpPr>
          <a:xfrm flipH="1">
            <a:off x="6801175" y="3843025"/>
            <a:ext cx="1221300" cy="570400"/>
            <a:chOff x="670175" y="3809850"/>
            <a:chExt cx="1221300" cy="570400"/>
          </a:xfrm>
        </p:grpSpPr>
        <p:cxnSp>
          <p:nvCxnSpPr>
            <p:cNvPr id="1751" name="Google Shape;1751;p51"/>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2" name="Google Shape;1752;p51"/>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3" name="Google Shape;1753;p51"/>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51"/>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755" name="Google Shape;1755;p51"/>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6" name="Google Shape;1756;p51"/>
          <p:cNvPicPr preferRelativeResize="0"/>
          <p:nvPr/>
        </p:nvPicPr>
        <p:blipFill rotWithShape="1">
          <a:blip r:embed="rId3">
            <a:alphaModFix/>
          </a:blip>
          <a:srcRect t="-3172" b="24648"/>
          <a:stretch/>
        </p:blipFill>
        <p:spPr>
          <a:xfrm flipH="1">
            <a:off x="2191174" y="3785444"/>
            <a:ext cx="4761650" cy="103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COMPETITIONS</a:t>
            </a:r>
            <a:endParaRPr/>
          </a:p>
        </p:txBody>
      </p:sp>
      <p:grpSp>
        <p:nvGrpSpPr>
          <p:cNvPr id="1762" name="Google Shape;1762;p52"/>
          <p:cNvGrpSpPr/>
          <p:nvPr/>
        </p:nvGrpSpPr>
        <p:grpSpPr>
          <a:xfrm>
            <a:off x="4465446" y="1656297"/>
            <a:ext cx="3377370" cy="1799248"/>
            <a:chOff x="233350" y="949250"/>
            <a:chExt cx="7137300" cy="3802300"/>
          </a:xfrm>
        </p:grpSpPr>
        <p:sp>
          <p:nvSpPr>
            <p:cNvPr id="1763" name="Google Shape;176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52"/>
          <p:cNvSpPr txBox="1"/>
          <p:nvPr/>
        </p:nvSpPr>
        <p:spPr>
          <a:xfrm>
            <a:off x="1355465" y="160292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15" name="Google Shape;1815;p52"/>
          <p:cNvSpPr txBox="1"/>
          <p:nvPr/>
        </p:nvSpPr>
        <p:spPr>
          <a:xfrm>
            <a:off x="1355465" y="190172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816" name="Google Shape;1816;p52"/>
          <p:cNvSpPr txBox="1"/>
          <p:nvPr/>
        </p:nvSpPr>
        <p:spPr>
          <a:xfrm>
            <a:off x="1355465" y="355427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17" name="Google Shape;1817;p52"/>
          <p:cNvSpPr txBox="1"/>
          <p:nvPr/>
        </p:nvSpPr>
        <p:spPr>
          <a:xfrm>
            <a:off x="1355465" y="385307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818" name="Google Shape;1818;p52"/>
          <p:cNvSpPr txBox="1"/>
          <p:nvPr/>
        </p:nvSpPr>
        <p:spPr>
          <a:xfrm>
            <a:off x="1355465" y="2578600"/>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19" name="Google Shape;1819;p52"/>
          <p:cNvSpPr txBox="1"/>
          <p:nvPr/>
        </p:nvSpPr>
        <p:spPr>
          <a:xfrm>
            <a:off x="1355465" y="2877398"/>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820" name="Google Shape;1820;p52"/>
          <p:cNvSpPr/>
          <p:nvPr/>
        </p:nvSpPr>
        <p:spPr>
          <a:xfrm>
            <a:off x="4707735" y="2029251"/>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5381165" y="2768070"/>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7079507" y="2034948"/>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4617840" y="3659728"/>
            <a:ext cx="303900" cy="30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6011790" y="3659728"/>
            <a:ext cx="303900" cy="3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7405740" y="3659728"/>
            <a:ext cx="303900" cy="30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txBox="1"/>
          <p:nvPr/>
        </p:nvSpPr>
        <p:spPr>
          <a:xfrm>
            <a:off x="43001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small</a:t>
            </a:r>
            <a:endParaRPr>
              <a:solidFill>
                <a:srgbClr val="000000"/>
              </a:solidFill>
              <a:latin typeface="Jost"/>
              <a:ea typeface="Jost"/>
              <a:cs typeface="Jost"/>
              <a:sym typeface="Jost"/>
            </a:endParaRPr>
          </a:p>
        </p:txBody>
      </p:sp>
      <p:sp>
        <p:nvSpPr>
          <p:cNvPr id="1827" name="Google Shape;1827;p52"/>
          <p:cNvSpPr txBox="1"/>
          <p:nvPr/>
        </p:nvSpPr>
        <p:spPr>
          <a:xfrm>
            <a:off x="569409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hot</a:t>
            </a:r>
            <a:endParaRPr>
              <a:solidFill>
                <a:srgbClr val="000000"/>
              </a:solidFill>
              <a:latin typeface="Jost"/>
              <a:ea typeface="Jost"/>
              <a:cs typeface="Jost"/>
              <a:sym typeface="Jost"/>
            </a:endParaRPr>
          </a:p>
        </p:txBody>
      </p:sp>
      <p:sp>
        <p:nvSpPr>
          <p:cNvPr id="1828" name="Google Shape;1828;p52"/>
          <p:cNvSpPr txBox="1"/>
          <p:nvPr/>
        </p:nvSpPr>
        <p:spPr>
          <a:xfrm>
            <a:off x="70880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cold</a:t>
            </a:r>
            <a:endParaRPr>
              <a:solidFill>
                <a:srgbClr val="000000"/>
              </a:solidFill>
              <a:latin typeface="Jost"/>
              <a:ea typeface="Jost"/>
              <a:cs typeface="Jost"/>
              <a:sym typeface="Jost"/>
            </a:endParaRPr>
          </a:p>
        </p:txBody>
      </p:sp>
      <p:sp>
        <p:nvSpPr>
          <p:cNvPr id="1829" name="Google Shape;1829;p52"/>
          <p:cNvSpPr/>
          <p:nvPr/>
        </p:nvSpPr>
        <p:spPr>
          <a:xfrm>
            <a:off x="1116660" y="2649251"/>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1116660" y="3624926"/>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1116660" y="1673576"/>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3881907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GB" dirty="0"/>
              <a:t>Optional: Motivation (Moritz) </a:t>
            </a:r>
            <a:endParaRPr lang="en-AT" dirty="0"/>
          </a:p>
        </p:txBody>
      </p:sp>
      <p:grpSp>
        <p:nvGrpSpPr>
          <p:cNvPr id="6" name="Google Shape;2269;p64">
            <a:extLst>
              <a:ext uri="{FF2B5EF4-FFF2-40B4-BE49-F238E27FC236}">
                <a16:creationId xmlns:a16="http://schemas.microsoft.com/office/drawing/2014/main" id="{FD9787EB-B510-F154-0A38-755112CF5D1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7" name="Google Shape;2270;p64">
              <a:extLst>
                <a:ext uri="{FF2B5EF4-FFF2-40B4-BE49-F238E27FC236}">
                  <a16:creationId xmlns:a16="http://schemas.microsoft.com/office/drawing/2014/main" id="{7F513D93-2CF0-0D3B-B894-FA8781D73762}"/>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8" name="Google Shape;2271;p64">
              <a:extLst>
                <a:ext uri="{FF2B5EF4-FFF2-40B4-BE49-F238E27FC236}">
                  <a16:creationId xmlns:a16="http://schemas.microsoft.com/office/drawing/2014/main" id="{7C63D60C-20A1-0EBB-E44B-A6BBB9A7ADF5}"/>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2;p64">
              <a:extLst>
                <a:ext uri="{FF2B5EF4-FFF2-40B4-BE49-F238E27FC236}">
                  <a16:creationId xmlns:a16="http://schemas.microsoft.com/office/drawing/2014/main" id="{0EA38B50-3F78-8531-65F0-96902055C20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3;p64">
              <a:extLst>
                <a:ext uri="{FF2B5EF4-FFF2-40B4-BE49-F238E27FC236}">
                  <a16:creationId xmlns:a16="http://schemas.microsoft.com/office/drawing/2014/main" id="{6DCE48C0-68CD-62C6-7326-80B61CBD38B3}"/>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Zivil- und Zivilverfahrensrecht - WU (Wirtschaftsuniversität Wien)">
            <a:extLst>
              <a:ext uri="{FF2B5EF4-FFF2-40B4-BE49-F238E27FC236}">
                <a16:creationId xmlns:a16="http://schemas.microsoft.com/office/drawing/2014/main" id="{729E3C65-3FC8-A3F0-A8B8-934CF2577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6464C0-8F55-5128-36D1-44CA4A70E6E4}"/>
              </a:ext>
            </a:extLst>
          </p:cNvPr>
          <p:cNvSpPr txBox="1"/>
          <p:nvPr/>
        </p:nvSpPr>
        <p:spPr>
          <a:xfrm>
            <a:off x="981635" y="1331259"/>
            <a:ext cx="7824578" cy="307777"/>
          </a:xfrm>
          <a:prstGeom prst="rect">
            <a:avLst/>
          </a:prstGeom>
          <a:noFill/>
        </p:spPr>
        <p:txBody>
          <a:bodyPr wrap="none" rtlCol="0">
            <a:spAutoFit/>
          </a:bodyPr>
          <a:lstStyle/>
          <a:p>
            <a:r>
              <a:rPr lang="de-AT" dirty="0"/>
              <a:t>RQ Clustering: Do </a:t>
            </a:r>
            <a:r>
              <a:rPr lang="de-AT" dirty="0" err="1"/>
              <a:t>the</a:t>
            </a:r>
            <a:r>
              <a:rPr lang="de-AT" dirty="0"/>
              <a:t> </a:t>
            </a:r>
            <a:r>
              <a:rPr lang="de-AT" dirty="0" err="1"/>
              <a:t>winning</a:t>
            </a:r>
            <a:r>
              <a:rPr lang="de-AT" dirty="0"/>
              <a:t> </a:t>
            </a:r>
            <a:r>
              <a:rPr lang="de-AT" dirty="0" err="1"/>
              <a:t>teams</a:t>
            </a:r>
            <a:r>
              <a:rPr lang="de-AT" dirty="0"/>
              <a:t> </a:t>
            </a:r>
            <a:r>
              <a:rPr lang="de-AT" dirty="0" err="1"/>
              <a:t>stay</a:t>
            </a:r>
            <a:r>
              <a:rPr lang="de-AT" dirty="0"/>
              <a:t> on top? </a:t>
            </a:r>
            <a:r>
              <a:rPr lang="de-AT" dirty="0" err="1"/>
              <a:t>What</a:t>
            </a:r>
            <a:r>
              <a:rPr lang="de-AT" dirty="0"/>
              <a:t> </a:t>
            </a:r>
            <a:r>
              <a:rPr lang="de-AT" dirty="0" err="1"/>
              <a:t>are</a:t>
            </a:r>
            <a:r>
              <a:rPr lang="de-AT" dirty="0"/>
              <a:t> </a:t>
            </a:r>
            <a:r>
              <a:rPr lang="de-AT" dirty="0" err="1"/>
              <a:t>point</a:t>
            </a:r>
            <a:r>
              <a:rPr lang="de-AT" dirty="0"/>
              <a:t> </a:t>
            </a:r>
            <a:r>
              <a:rPr lang="de-AT" dirty="0" err="1"/>
              <a:t>thresholds</a:t>
            </a:r>
            <a:r>
              <a:rPr lang="de-AT" dirty="0"/>
              <a:t> </a:t>
            </a:r>
            <a:r>
              <a:rPr lang="de-AT" dirty="0" err="1"/>
              <a:t>faced</a:t>
            </a:r>
            <a:r>
              <a:rPr lang="de-AT" dirty="0"/>
              <a:t> </a:t>
            </a:r>
            <a:r>
              <a:rPr lang="de-AT" dirty="0" err="1"/>
              <a:t>to</a:t>
            </a:r>
            <a:r>
              <a:rPr lang="de-AT" dirty="0"/>
              <a:t> </a:t>
            </a:r>
            <a:r>
              <a:rPr lang="de-AT" dirty="0" err="1"/>
              <a:t>be</a:t>
            </a:r>
            <a:r>
              <a:rPr lang="de-AT" dirty="0"/>
              <a:t> on top?</a:t>
            </a:r>
          </a:p>
        </p:txBody>
      </p:sp>
    </p:spTree>
    <p:extLst>
      <p:ext uri="{BB962C8B-B14F-4D97-AF65-F5344CB8AC3E}">
        <p14:creationId xmlns:p14="http://schemas.microsoft.com/office/powerpoint/2010/main" val="81751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CURRICULUM</a:t>
            </a:r>
            <a:endParaRPr/>
          </a:p>
        </p:txBody>
      </p:sp>
      <p:graphicFrame>
        <p:nvGraphicFramePr>
          <p:cNvPr id="1837" name="Google Shape;1837;p53"/>
          <p:cNvGraphicFramePr/>
          <p:nvPr/>
        </p:nvGraphicFramePr>
        <p:xfrm>
          <a:off x="720050" y="1311775"/>
          <a:ext cx="7703950" cy="3215400"/>
        </p:xfrm>
        <a:graphic>
          <a:graphicData uri="http://schemas.openxmlformats.org/drawingml/2006/table">
            <a:tbl>
              <a:tblPr>
                <a:noFill/>
                <a:tableStyleId>{36388064-F937-4609-BF7D-212556715704}</a:tableStyleId>
              </a:tblPr>
              <a:tblGrid>
                <a:gridCol w="811475">
                  <a:extLst>
                    <a:ext uri="{9D8B030D-6E8A-4147-A177-3AD203B41FA5}">
                      <a16:colId xmlns:a16="http://schemas.microsoft.com/office/drawing/2014/main" val="20000"/>
                    </a:ext>
                  </a:extLst>
                </a:gridCol>
                <a:gridCol w="3040475">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tblGrid>
              <a:tr h="401925">
                <a:tc gridSpan="2">
                  <a:txBody>
                    <a:bodyPr/>
                    <a:lstStyle/>
                    <a:p>
                      <a:pPr marL="0" lvl="0" indent="0" algn="ctr" rtl="0">
                        <a:spcBef>
                          <a:spcPts val="0"/>
                        </a:spcBef>
                        <a:spcAft>
                          <a:spcPts val="0"/>
                        </a:spcAft>
                        <a:buNone/>
                      </a:pPr>
                      <a:r>
                        <a:rPr lang="en" sz="1800">
                          <a:latin typeface="Krona One"/>
                          <a:ea typeface="Krona One"/>
                          <a:cs typeface="Krona One"/>
                          <a:sym typeface="Krona One"/>
                        </a:rPr>
                        <a:t>INTRODUCTION</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gridSpan="3">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FEATURES</a:t>
                      </a:r>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0"/>
                  </a:ext>
                </a:extLst>
              </a:tr>
              <a:tr h="401925">
                <a:tc rowSpan="2" gridSpan="2">
                  <a:txBody>
                    <a:bodyPr/>
                    <a:lstStyle/>
                    <a:p>
                      <a:pPr marL="0" lvl="0" indent="0" algn="l" rtl="0">
                        <a:spcBef>
                          <a:spcPts val="0"/>
                        </a:spcBef>
                        <a:spcAft>
                          <a:spcPts val="0"/>
                        </a:spcAft>
                        <a:buNone/>
                      </a:pPr>
                      <a:r>
                        <a:rPr lang="en">
                          <a:solidFill>
                            <a:schemeClr val="dk1"/>
                          </a:solidFill>
                          <a:latin typeface="Jost"/>
                          <a:ea typeface="Jost"/>
                          <a:cs typeface="Jost"/>
                          <a:sym typeface="Jost"/>
                        </a:rPr>
                        <a:t>Venus is the second planet from the Sun. It’s terribly hot, even hotter than Mercury, and its atmosphere is extremely poisonous</a:t>
                      </a:r>
                      <a:r>
                        <a:rPr lang="en">
                          <a:solidFill>
                            <a:srgbClr val="595959"/>
                          </a:solidFill>
                          <a:latin typeface="Jost"/>
                          <a:ea typeface="Jost"/>
                          <a:cs typeface="Jost"/>
                          <a:sym typeface="Jost"/>
                        </a:rPr>
                        <a:t>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Mercury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3/5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5">
                <a:tc gridSpan="2" vMerge="1">
                  <a:txBody>
                    <a:bodyPr/>
                    <a:lstStyle/>
                    <a:p>
                      <a:endParaRPr lang="en-AT"/>
                    </a:p>
                  </a:txBody>
                  <a:tcPr/>
                </a:tc>
                <a:tc hMerge="1" v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Mars</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2018</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doesn’t have a solid surface</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a:txBody>
                    <a:bodyPr/>
                    <a:lstStyle/>
                    <a:p>
                      <a:pPr marL="0" lvl="0" indent="0" algn="ctr" rtl="0">
                        <a:spcBef>
                          <a:spcPts val="0"/>
                        </a:spcBef>
                        <a:spcAft>
                          <a:spcPts val="0"/>
                        </a:spcAft>
                        <a:buNone/>
                      </a:pPr>
                      <a:r>
                        <a:rPr lang="en" sz="1800">
                          <a:latin typeface="Krona One"/>
                          <a:ea typeface="Krona One"/>
                          <a:cs typeface="Krona One"/>
                          <a:sym typeface="Krona One"/>
                        </a:rPr>
                        <a:t>ADVANTAGES</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3"/>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2019</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Jost"/>
                          <a:ea typeface="Jost"/>
                          <a:cs typeface="Jost"/>
                          <a:sym typeface="Jost"/>
                        </a:rPr>
                        <a:t>Mercury is the smallest planet</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40%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70%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2020</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has high temperatures</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vMerge="1">
                  <a:txBody>
                    <a:bodyPr/>
                    <a:lstStyle/>
                    <a:p>
                      <a:endParaRPr lang="en-AT"/>
                    </a:p>
                  </a:txBody>
                  <a:tcPr/>
                </a:tc>
                <a:tc vMerge="1">
                  <a:txBody>
                    <a:bodyPr/>
                    <a:lstStyle/>
                    <a:p>
                      <a:endParaRPr lang="en-AT"/>
                    </a:p>
                  </a:txBody>
                  <a:tcPr/>
                </a:tc>
                <a:tc vMerge="1">
                  <a:txBody>
                    <a:bodyPr/>
                    <a:lstStyle/>
                    <a:p>
                      <a:endParaRPr lang="en-AT"/>
                    </a:p>
                  </a:txBody>
                  <a:tcPr/>
                </a:tc>
                <a:extLst>
                  <a:ext uri="{0D108BD9-81ED-4DB2-BD59-A6C34878D82A}">
                    <a16:rowId xmlns:a16="http://schemas.microsoft.com/office/drawing/2014/main" val="10005"/>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2021</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We all live in the Earth</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gridSpan="3">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in the Solar System. It's the fourth-brightest object in the night sky. It was named after the Roman god </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rowSpan="2" hMerge="1">
                  <a:txBody>
                    <a:bodyPr/>
                    <a:lstStyle/>
                    <a:p>
                      <a:endParaRPr lang="en-AT"/>
                    </a:p>
                  </a:txBody>
                  <a:tcPr/>
                </a:tc>
                <a:extLst>
                  <a:ext uri="{0D108BD9-81ED-4DB2-BD59-A6C34878D82A}">
                    <a16:rowId xmlns:a16="http://schemas.microsoft.com/office/drawing/2014/main" val="10006"/>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2022</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very cold</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vMerge="1">
                  <a:txBody>
                    <a:bodyPr/>
                    <a:lstStyle/>
                    <a:p>
                      <a:endParaRPr lang="en-AT"/>
                    </a:p>
                  </a:txBody>
                  <a:tcPr/>
                </a:tc>
                <a:tc hMerge="1" vMerge="1">
                  <a:txBody>
                    <a:bodyPr/>
                    <a:lstStyle/>
                    <a:p>
                      <a:endParaRPr lang="en-AT"/>
                    </a:p>
                  </a:txBody>
                  <a:tcPr/>
                </a:tc>
                <a:tc hMerge="1" vMerge="1">
                  <a:txBody>
                    <a:bodyPr/>
                    <a:lstStyle/>
                    <a:p>
                      <a:endParaRPr lang="en-AT"/>
                    </a:p>
                  </a:txBody>
                  <a:tcPr/>
                </a:tc>
                <a:extLst>
                  <a:ext uri="{0D108BD9-81ED-4DB2-BD59-A6C34878D82A}">
                    <a16:rowId xmlns:a16="http://schemas.microsoft.com/office/drawing/2014/main" val="10007"/>
                  </a:ext>
                </a:extLst>
              </a:tr>
            </a:tbl>
          </a:graphicData>
        </a:graphic>
      </p:graphicFrame>
      <p:sp>
        <p:nvSpPr>
          <p:cNvPr id="1838" name="Google Shape;1838;p53"/>
          <p:cNvSpPr/>
          <p:nvPr/>
        </p:nvSpPr>
        <p:spPr>
          <a:xfrm>
            <a:off x="5983825"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6200039"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6416253"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6632467"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6848680"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5983825"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6200039"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6416253"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6632467"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6848680"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4892150" y="300280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6176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7460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892150" y="3002800"/>
            <a:ext cx="643800" cy="643800"/>
          </a:xfrm>
          <a:prstGeom prst="arc">
            <a:avLst>
              <a:gd name="adj1" fmla="val 16200000"/>
              <a:gd name="adj2" fmla="val 4267066"/>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6176100" y="3002750"/>
            <a:ext cx="643800" cy="643800"/>
          </a:xfrm>
          <a:prstGeom prst="arc">
            <a:avLst>
              <a:gd name="adj1" fmla="val 16200000"/>
              <a:gd name="adj2" fmla="val 10103184"/>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7460100" y="3002750"/>
            <a:ext cx="643800" cy="643800"/>
          </a:xfrm>
          <a:prstGeom prst="arc">
            <a:avLst>
              <a:gd name="adj1" fmla="val 16200000"/>
              <a:gd name="adj2" fmla="val 97998"/>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cxnSp>
        <p:nvCxnSpPr>
          <p:cNvPr id="1858" name="Google Shape;1858;p54"/>
          <p:cNvCxnSpPr/>
          <p:nvPr/>
        </p:nvCxnSpPr>
        <p:spPr>
          <a:xfrm>
            <a:off x="-14700" y="4410650"/>
            <a:ext cx="9163200" cy="0"/>
          </a:xfrm>
          <a:prstGeom prst="straightConnector1">
            <a:avLst/>
          </a:prstGeom>
          <a:noFill/>
          <a:ln w="19050" cap="flat" cmpd="sng">
            <a:solidFill>
              <a:schemeClr val="dk2"/>
            </a:solidFill>
            <a:prstDash val="solid"/>
            <a:round/>
            <a:headEnd type="none" w="med" len="med"/>
            <a:tailEnd type="none" w="med" len="med"/>
          </a:ln>
        </p:spPr>
      </p:cxnSp>
      <p:sp>
        <p:nvSpPr>
          <p:cNvPr id="1859" name="Google Shape;1859;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1860" name="Google Shape;1860;p54"/>
          <p:cNvSpPr/>
          <p:nvPr/>
        </p:nvSpPr>
        <p:spPr>
          <a:xfrm flipH="1">
            <a:off x="8219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861" name="Google Shape;1861;p54"/>
          <p:cNvSpPr txBox="1"/>
          <p:nvPr/>
        </p:nvSpPr>
        <p:spPr>
          <a:xfrm flipH="1">
            <a:off x="7199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62" name="Google Shape;1862;p54"/>
          <p:cNvSpPr txBox="1"/>
          <p:nvPr/>
        </p:nvSpPr>
        <p:spPr>
          <a:xfrm flipH="1">
            <a:off x="7199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the smallest planet of them all</a:t>
            </a:r>
            <a:endParaRPr>
              <a:solidFill>
                <a:srgbClr val="000000"/>
              </a:solidFill>
              <a:latin typeface="Jost"/>
              <a:ea typeface="Jost"/>
              <a:cs typeface="Jost"/>
              <a:sym typeface="Jost"/>
            </a:endParaRPr>
          </a:p>
        </p:txBody>
      </p:sp>
      <p:sp>
        <p:nvSpPr>
          <p:cNvPr id="1863" name="Google Shape;1863;p54"/>
          <p:cNvSpPr txBox="1"/>
          <p:nvPr/>
        </p:nvSpPr>
        <p:spPr>
          <a:xfrm flipH="1">
            <a:off x="7199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the closest planet to the Sun</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made of</a:t>
            </a:r>
            <a:endParaRPr>
              <a:solidFill>
                <a:schemeClr val="dk1"/>
              </a:solidFill>
              <a:latin typeface="Jost"/>
              <a:ea typeface="Jost"/>
              <a:cs typeface="Jost"/>
              <a:sym typeface="Jost"/>
            </a:endParaRPr>
          </a:p>
          <a:p>
            <a:pPr marL="144000" lvl="0" indent="0" algn="l" rtl="0">
              <a:spcBef>
                <a:spcPts val="0"/>
              </a:spcBef>
              <a:spcAft>
                <a:spcPts val="0"/>
              </a:spcAft>
              <a:buNone/>
            </a:pPr>
            <a:r>
              <a:rPr lang="en">
                <a:solidFill>
                  <a:schemeClr val="dk1"/>
                </a:solidFill>
                <a:latin typeface="Jost"/>
                <a:ea typeface="Jost"/>
                <a:cs typeface="Jost"/>
                <a:sym typeface="Jost"/>
              </a:rPr>
              <a:t> a rocky core</a:t>
            </a:r>
            <a:endParaRPr>
              <a:solidFill>
                <a:schemeClr val="dk1"/>
              </a:solidFill>
              <a:latin typeface="Jost"/>
              <a:ea typeface="Jost"/>
              <a:cs typeface="Jost"/>
              <a:sym typeface="Jost"/>
            </a:endParaRPr>
          </a:p>
          <a:p>
            <a:pPr marL="182880" lvl="0" indent="-91440" algn="l" rtl="0">
              <a:spcBef>
                <a:spcPts val="0"/>
              </a:spcBef>
              <a:spcAft>
                <a:spcPts val="0"/>
              </a:spcAft>
              <a:buNone/>
            </a:pPr>
            <a:endParaRPr>
              <a:solidFill>
                <a:srgbClr val="595959"/>
              </a:solidFill>
              <a:latin typeface="Jost"/>
              <a:ea typeface="Jost"/>
              <a:cs typeface="Jost"/>
              <a:sym typeface="Jost"/>
            </a:endParaRPr>
          </a:p>
        </p:txBody>
      </p:sp>
      <p:sp>
        <p:nvSpPr>
          <p:cNvPr id="1864" name="Google Shape;1864;p54"/>
          <p:cNvSpPr/>
          <p:nvPr/>
        </p:nvSpPr>
        <p:spPr>
          <a:xfrm flipH="1">
            <a:off x="27779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865" name="Google Shape;1865;p54"/>
          <p:cNvSpPr txBox="1"/>
          <p:nvPr/>
        </p:nvSpPr>
        <p:spPr>
          <a:xfrm flipH="1">
            <a:off x="26760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66" name="Google Shape;1866;p54"/>
          <p:cNvSpPr txBox="1"/>
          <p:nvPr/>
        </p:nvSpPr>
        <p:spPr>
          <a:xfrm flipH="1">
            <a:off x="26760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is the second planet from the Sun</a:t>
            </a:r>
            <a:endParaRPr>
              <a:solidFill>
                <a:schemeClr val="dk1"/>
              </a:solidFill>
              <a:latin typeface="Jost"/>
              <a:ea typeface="Jost"/>
              <a:cs typeface="Jost"/>
              <a:sym typeface="Jost"/>
            </a:endParaRPr>
          </a:p>
        </p:txBody>
      </p:sp>
      <p:sp>
        <p:nvSpPr>
          <p:cNvPr id="1867" name="Google Shape;1867;p54"/>
          <p:cNvSpPr txBox="1"/>
          <p:nvPr/>
        </p:nvSpPr>
        <p:spPr>
          <a:xfrm flipH="1">
            <a:off x="26760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is a very </a:t>
            </a:r>
            <a:endParaRPr>
              <a:solidFill>
                <a:schemeClr val="dk1"/>
              </a:solidFill>
              <a:latin typeface="Jost"/>
              <a:ea typeface="Jost"/>
              <a:cs typeface="Jost"/>
              <a:sym typeface="Jost"/>
            </a:endParaRPr>
          </a:p>
          <a:p>
            <a:pPr marL="0" lvl="0" indent="0" algn="l" rtl="0">
              <a:spcBef>
                <a:spcPts val="0"/>
              </a:spcBef>
              <a:spcAft>
                <a:spcPts val="0"/>
              </a:spcAft>
              <a:buNone/>
            </a:pPr>
            <a:r>
              <a:rPr lang="en">
                <a:solidFill>
                  <a:schemeClr val="dk1"/>
                </a:solidFill>
                <a:latin typeface="Jost"/>
                <a:ea typeface="Jost"/>
                <a:cs typeface="Jost"/>
                <a:sym typeface="Jost"/>
              </a:rPr>
              <a:t>    hot planet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has a beautiful name</a:t>
            </a:r>
            <a:endParaRPr>
              <a:solidFill>
                <a:schemeClr val="dk1"/>
              </a:solidFill>
              <a:latin typeface="Jost"/>
              <a:ea typeface="Jost"/>
              <a:cs typeface="Jost"/>
              <a:sym typeface="Jost"/>
            </a:endParaRPr>
          </a:p>
        </p:txBody>
      </p:sp>
      <p:sp>
        <p:nvSpPr>
          <p:cNvPr id="1868" name="Google Shape;1868;p54"/>
          <p:cNvSpPr/>
          <p:nvPr/>
        </p:nvSpPr>
        <p:spPr>
          <a:xfrm flipH="1">
            <a:off x="47340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869" name="Google Shape;1869;p54"/>
          <p:cNvSpPr txBox="1"/>
          <p:nvPr/>
        </p:nvSpPr>
        <p:spPr>
          <a:xfrm flipH="1">
            <a:off x="46320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70" name="Google Shape;1870;p54"/>
          <p:cNvSpPr txBox="1"/>
          <p:nvPr/>
        </p:nvSpPr>
        <p:spPr>
          <a:xfrm flipH="1">
            <a:off x="46320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an extremely cold planet</a:t>
            </a:r>
            <a:endParaRPr>
              <a:solidFill>
                <a:schemeClr val="dk1"/>
              </a:solidFill>
              <a:latin typeface="Jost"/>
              <a:ea typeface="Jost"/>
              <a:cs typeface="Jost"/>
              <a:sym typeface="Jost"/>
            </a:endParaRPr>
          </a:p>
        </p:txBody>
      </p:sp>
      <p:sp>
        <p:nvSpPr>
          <p:cNvPr id="1871" name="Google Shape;1871;p54"/>
          <p:cNvSpPr txBox="1"/>
          <p:nvPr/>
        </p:nvSpPr>
        <p:spPr>
          <a:xfrm flipH="1">
            <a:off x="46320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is full of iron oxide dust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was named after a god</a:t>
            </a:r>
            <a:endParaRPr>
              <a:solidFill>
                <a:schemeClr val="dk1"/>
              </a:solidFill>
              <a:latin typeface="Jost"/>
              <a:ea typeface="Jost"/>
              <a:cs typeface="Jost"/>
              <a:sym typeface="Jost"/>
            </a:endParaRPr>
          </a:p>
        </p:txBody>
      </p:sp>
      <p:sp>
        <p:nvSpPr>
          <p:cNvPr id="1872" name="Google Shape;1872;p54"/>
          <p:cNvSpPr/>
          <p:nvPr/>
        </p:nvSpPr>
        <p:spPr>
          <a:xfrm flipH="1">
            <a:off x="66900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873" name="Google Shape;1873;p54"/>
          <p:cNvSpPr txBox="1"/>
          <p:nvPr/>
        </p:nvSpPr>
        <p:spPr>
          <a:xfrm flipH="1">
            <a:off x="65881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874" name="Google Shape;1874;p54"/>
          <p:cNvSpPr txBox="1"/>
          <p:nvPr/>
        </p:nvSpPr>
        <p:spPr>
          <a:xfrm flipH="1">
            <a:off x="65881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875" name="Google Shape;1875;p54"/>
          <p:cNvSpPr txBox="1"/>
          <p:nvPr/>
        </p:nvSpPr>
        <p:spPr>
          <a:xfrm flipH="1">
            <a:off x="65881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was named after a Roman god</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is is made of gases</a:t>
            </a:r>
            <a:endParaRPr>
              <a:solidFill>
                <a:schemeClr val="dk1"/>
              </a:solidFill>
              <a:latin typeface="Jost"/>
              <a:ea typeface="Jost"/>
              <a:cs typeface="Jost"/>
              <a:sym typeface="Jost"/>
            </a:endParaRPr>
          </a:p>
        </p:txBody>
      </p:sp>
      <p:sp>
        <p:nvSpPr>
          <p:cNvPr id="1876" name="Google Shape;1876;p54"/>
          <p:cNvSpPr/>
          <p:nvPr/>
        </p:nvSpPr>
        <p:spPr>
          <a:xfrm>
            <a:off x="590850"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7" name="Google Shape;1877;p54"/>
          <p:cNvCxnSpPr>
            <a:stCxn id="1860" idx="3"/>
            <a:endCxn id="1876" idx="0"/>
          </p:cNvCxnSpPr>
          <p:nvPr/>
        </p:nvCxnSpPr>
        <p:spPr>
          <a:xfrm flipH="1">
            <a:off x="643713" y="2012600"/>
            <a:ext cx="178200" cy="2345100"/>
          </a:xfrm>
          <a:prstGeom prst="bentConnector2">
            <a:avLst/>
          </a:prstGeom>
          <a:noFill/>
          <a:ln w="19050" cap="flat" cmpd="sng">
            <a:solidFill>
              <a:schemeClr val="dk2"/>
            </a:solidFill>
            <a:prstDash val="solid"/>
            <a:round/>
            <a:headEnd type="none" w="med" len="med"/>
            <a:tailEnd type="none" w="med" len="med"/>
          </a:ln>
        </p:spPr>
      </p:cxnSp>
      <p:sp>
        <p:nvSpPr>
          <p:cNvPr id="1878" name="Google Shape;1878;p54"/>
          <p:cNvSpPr/>
          <p:nvPr/>
        </p:nvSpPr>
        <p:spPr>
          <a:xfrm>
            <a:off x="255016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506139"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646211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1" name="Google Shape;1881;p54"/>
          <p:cNvCxnSpPr>
            <a:stCxn id="1864" idx="3"/>
            <a:endCxn id="1878" idx="0"/>
          </p:cNvCxnSpPr>
          <p:nvPr/>
        </p:nvCxnSpPr>
        <p:spPr>
          <a:xfrm flipH="1">
            <a:off x="260306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2" name="Google Shape;1882;p54"/>
          <p:cNvCxnSpPr>
            <a:stCxn id="1868" idx="3"/>
            <a:endCxn id="1879" idx="0"/>
          </p:cNvCxnSpPr>
          <p:nvPr/>
        </p:nvCxnSpPr>
        <p:spPr>
          <a:xfrm flipH="1">
            <a:off x="455911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3" name="Google Shape;1883;p54"/>
          <p:cNvCxnSpPr>
            <a:stCxn id="1880" idx="0"/>
            <a:endCxn id="1872" idx="3"/>
          </p:cNvCxnSpPr>
          <p:nvPr/>
        </p:nvCxnSpPr>
        <p:spPr>
          <a:xfrm rot="-5400000">
            <a:off x="5429964" y="3097700"/>
            <a:ext cx="2345100" cy="174900"/>
          </a:xfrm>
          <a:prstGeom prst="bentConnector2">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sp>
        <p:nvSpPr>
          <p:cNvPr id="1889" name="Google Shape;1889;p55"/>
          <p:cNvSpPr txBox="1">
            <a:spLocks noGrp="1"/>
          </p:cNvSpPr>
          <p:nvPr>
            <p:ph type="title" idx="2"/>
          </p:nvPr>
        </p:nvSpPr>
        <p:spPr>
          <a:xfrm>
            <a:off x="5952819"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1890" name="Google Shape;1890;p55"/>
          <p:cNvSpPr txBox="1">
            <a:spLocks noGrp="1"/>
          </p:cNvSpPr>
          <p:nvPr>
            <p:ph type="title" idx="3"/>
          </p:nvPr>
        </p:nvSpPr>
        <p:spPr>
          <a:xfrm>
            <a:off x="720081"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891" name="Google Shape;1891;p55"/>
          <p:cNvSpPr txBox="1">
            <a:spLocks noGrp="1"/>
          </p:cNvSpPr>
          <p:nvPr>
            <p:ph type="subTitle" idx="1"/>
          </p:nvPr>
        </p:nvSpPr>
        <p:spPr>
          <a:xfrm>
            <a:off x="5952819"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2" name="Google Shape;1892;p55"/>
          <p:cNvSpPr txBox="1">
            <a:spLocks noGrp="1"/>
          </p:cNvSpPr>
          <p:nvPr>
            <p:ph type="subTitle" idx="4"/>
          </p:nvPr>
        </p:nvSpPr>
        <p:spPr>
          <a:xfrm>
            <a:off x="720081"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3" name="Google Shape;1893;p55"/>
          <p:cNvSpPr txBox="1">
            <a:spLocks noGrp="1"/>
          </p:cNvSpPr>
          <p:nvPr>
            <p:ph type="title" idx="5"/>
          </p:nvPr>
        </p:nvSpPr>
        <p:spPr>
          <a:xfrm>
            <a:off x="3336450"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894" name="Google Shape;1894;p55"/>
          <p:cNvSpPr txBox="1">
            <a:spLocks noGrp="1"/>
          </p:cNvSpPr>
          <p:nvPr>
            <p:ph type="subTitle" idx="6"/>
          </p:nvPr>
        </p:nvSpPr>
        <p:spPr>
          <a:xfrm>
            <a:off x="3336450"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pic>
        <p:nvPicPr>
          <p:cNvPr id="1895" name="Google Shape;1895;p55"/>
          <p:cNvPicPr preferRelativeResize="0"/>
          <p:nvPr/>
        </p:nvPicPr>
        <p:blipFill rotWithShape="1">
          <a:blip r:embed="rId3">
            <a:alphaModFix/>
          </a:blip>
          <a:srcRect l="23417" r="9809"/>
          <a:stretch/>
        </p:blipFill>
        <p:spPr>
          <a:xfrm>
            <a:off x="1104831" y="1622650"/>
            <a:ext cx="1701600" cy="1701000"/>
          </a:xfrm>
          <a:prstGeom prst="ellipse">
            <a:avLst/>
          </a:prstGeom>
          <a:noFill/>
          <a:ln w="76200" cap="flat" cmpd="sng">
            <a:solidFill>
              <a:schemeClr val="accent1"/>
            </a:solidFill>
            <a:prstDash val="dash"/>
            <a:round/>
            <a:headEnd type="none" w="sm" len="sm"/>
            <a:tailEnd type="none" w="sm" len="sm"/>
          </a:ln>
        </p:spPr>
      </p:pic>
      <p:pic>
        <p:nvPicPr>
          <p:cNvPr id="1896" name="Google Shape;1896;p55"/>
          <p:cNvPicPr preferRelativeResize="0"/>
          <p:nvPr/>
        </p:nvPicPr>
        <p:blipFill rotWithShape="1">
          <a:blip r:embed="rId4">
            <a:alphaModFix/>
          </a:blip>
          <a:srcRect l="37709" r="6015"/>
          <a:stretch/>
        </p:blipFill>
        <p:spPr>
          <a:xfrm>
            <a:off x="3721050" y="1622377"/>
            <a:ext cx="1701900" cy="1701000"/>
          </a:xfrm>
          <a:prstGeom prst="ellipse">
            <a:avLst/>
          </a:prstGeom>
          <a:noFill/>
          <a:ln w="76200" cap="flat" cmpd="sng">
            <a:solidFill>
              <a:schemeClr val="accent1"/>
            </a:solidFill>
            <a:prstDash val="dash"/>
            <a:round/>
            <a:headEnd type="none" w="sm" len="sm"/>
            <a:tailEnd type="none" w="sm" len="sm"/>
          </a:ln>
        </p:spPr>
      </p:pic>
      <p:pic>
        <p:nvPicPr>
          <p:cNvPr id="1897" name="Google Shape;1897;p55"/>
          <p:cNvPicPr preferRelativeResize="0"/>
          <p:nvPr/>
        </p:nvPicPr>
        <p:blipFill rotWithShape="1">
          <a:blip r:embed="rId5">
            <a:alphaModFix/>
          </a:blip>
          <a:srcRect t="19" b="19"/>
          <a:stretch/>
        </p:blipFill>
        <p:spPr>
          <a:xfrm>
            <a:off x="6337419" y="1622377"/>
            <a:ext cx="1701900" cy="17010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56"/>
          <p:cNvSpPr/>
          <p:nvPr/>
        </p:nvSpPr>
        <p:spPr>
          <a:xfrm flipH="1">
            <a:off x="4545205" y="4048153"/>
            <a:ext cx="3466500" cy="834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1904" name="Google Shape;1904;p56"/>
          <p:cNvSpPr txBox="1">
            <a:spLocks noGrp="1"/>
          </p:cNvSpPr>
          <p:nvPr>
            <p:ph type="subTitle" idx="1"/>
          </p:nvPr>
        </p:nvSpPr>
        <p:spPr>
          <a:xfrm>
            <a:off x="1132289" y="2790038"/>
            <a:ext cx="2697000" cy="87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05" name="Google Shape;1905;p56"/>
          <p:cNvGrpSpPr/>
          <p:nvPr/>
        </p:nvGrpSpPr>
        <p:grpSpPr>
          <a:xfrm>
            <a:off x="4545211" y="1541819"/>
            <a:ext cx="3466500" cy="2517063"/>
            <a:chOff x="4624072" y="1313242"/>
            <a:chExt cx="3466500" cy="2517063"/>
          </a:xfrm>
        </p:grpSpPr>
        <p:sp>
          <p:nvSpPr>
            <p:cNvPr id="1906" name="Google Shape;1906;p56"/>
            <p:cNvSpPr/>
            <p:nvPr/>
          </p:nvSpPr>
          <p:spPr>
            <a:xfrm>
              <a:off x="4624072" y="1313242"/>
              <a:ext cx="3466500" cy="20400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5941997" y="3353234"/>
              <a:ext cx="830400" cy="428100"/>
            </a:xfrm>
            <a:prstGeom prst="trapezoid">
              <a:avLst>
                <a:gd name="adj"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5729608" y="3781405"/>
              <a:ext cx="1255500" cy="489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9" name="Google Shape;1909;p56"/>
          <p:cNvPicPr preferRelativeResize="0"/>
          <p:nvPr/>
        </p:nvPicPr>
        <p:blipFill rotWithShape="1">
          <a:blip r:embed="rId3">
            <a:alphaModFix/>
          </a:blip>
          <a:srcRect t="4997" b="1935"/>
          <a:stretch/>
        </p:blipFill>
        <p:spPr>
          <a:xfrm>
            <a:off x="4722251" y="1751811"/>
            <a:ext cx="3112374" cy="16199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7"/>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915" name="Google Shape;1915;p57"/>
          <p:cNvSpPr txBox="1">
            <a:spLocks noGrp="1"/>
          </p:cNvSpPr>
          <p:nvPr>
            <p:ph type="subTitle" idx="1"/>
          </p:nvPr>
        </p:nvSpPr>
        <p:spPr>
          <a:xfrm>
            <a:off x="979975" y="2052590"/>
            <a:ext cx="3477900" cy="1339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800">
                <a:latin typeface="Krona One"/>
                <a:ea typeface="Krona One"/>
                <a:cs typeface="Krona One"/>
                <a:sym typeface="Krona One"/>
              </a:rPr>
              <a:t>DO YOU HAVE</a:t>
            </a:r>
            <a:endParaRPr sz="1800">
              <a:latin typeface="Krona One"/>
              <a:ea typeface="Krona One"/>
              <a:cs typeface="Krona One"/>
              <a:sym typeface="Krona One"/>
            </a:endParaRPr>
          </a:p>
          <a:p>
            <a:pPr marL="0" lvl="0" indent="0" algn="l" rtl="0">
              <a:spcBef>
                <a:spcPts val="0"/>
              </a:spcBef>
              <a:spcAft>
                <a:spcPts val="0"/>
              </a:spcAft>
              <a:buClr>
                <a:schemeClr val="lt1"/>
              </a:buClr>
              <a:buSzPts val="1100"/>
              <a:buFont typeface="Arial"/>
              <a:buNone/>
            </a:pPr>
            <a:r>
              <a:rPr lang="en" sz="1800">
                <a:latin typeface="Krona One"/>
                <a:ea typeface="Krona One"/>
                <a:cs typeface="Krona One"/>
                <a:sym typeface="Krona One"/>
              </a:rPr>
              <a:t>ANY QUESTIONS?</a:t>
            </a:r>
            <a:endParaRPr sz="1800">
              <a:latin typeface="Krona One"/>
              <a:ea typeface="Krona One"/>
              <a:cs typeface="Krona One"/>
              <a:sym typeface="Krona One"/>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sz="1000"/>
          </a:p>
        </p:txBody>
      </p:sp>
      <p:sp>
        <p:nvSpPr>
          <p:cNvPr id="1916" name="Google Shape;1916;p57"/>
          <p:cNvSpPr/>
          <p:nvPr/>
        </p:nvSpPr>
        <p:spPr>
          <a:xfrm>
            <a:off x="489890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5509525"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612015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txBox="1"/>
          <p:nvPr/>
        </p:nvSpPr>
        <p:spPr>
          <a:xfrm>
            <a:off x="4797125" y="3085100"/>
            <a:ext cx="3351300" cy="369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Please keep this slide for attribution</a:t>
            </a:r>
            <a:endParaRPr sz="1200">
              <a:solidFill>
                <a:schemeClr val="dk1"/>
              </a:solidFill>
              <a:latin typeface="Jost"/>
              <a:ea typeface="Jost"/>
              <a:cs typeface="Jost"/>
              <a:sym typeface="Jost"/>
            </a:endParaRPr>
          </a:p>
        </p:txBody>
      </p:sp>
      <p:grpSp>
        <p:nvGrpSpPr>
          <p:cNvPr id="1920" name="Google Shape;1920;p57"/>
          <p:cNvGrpSpPr/>
          <p:nvPr/>
        </p:nvGrpSpPr>
        <p:grpSpPr>
          <a:xfrm>
            <a:off x="1121475" y="3843025"/>
            <a:ext cx="1221300" cy="570400"/>
            <a:chOff x="670175" y="3809850"/>
            <a:chExt cx="1221300" cy="570400"/>
          </a:xfrm>
        </p:grpSpPr>
        <p:cxnSp>
          <p:nvCxnSpPr>
            <p:cNvPr id="1921" name="Google Shape;1921;p5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2" name="Google Shape;1922;p5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3" name="Google Shape;1923;p5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5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925" name="Google Shape;1925;p57"/>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57"/>
          <p:cNvGrpSpPr/>
          <p:nvPr/>
        </p:nvGrpSpPr>
        <p:grpSpPr>
          <a:xfrm>
            <a:off x="4988611" y="1421388"/>
            <a:ext cx="270617" cy="270603"/>
            <a:chOff x="266768" y="1721375"/>
            <a:chExt cx="397907" cy="397887"/>
          </a:xfrm>
        </p:grpSpPr>
        <p:sp>
          <p:nvSpPr>
            <p:cNvPr id="1927" name="Google Shape;192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7"/>
          <p:cNvGrpSpPr/>
          <p:nvPr/>
        </p:nvGrpSpPr>
        <p:grpSpPr>
          <a:xfrm>
            <a:off x="6209872" y="1421440"/>
            <a:ext cx="270642" cy="270642"/>
            <a:chOff x="1379798" y="1723250"/>
            <a:chExt cx="397887" cy="397887"/>
          </a:xfrm>
        </p:grpSpPr>
        <p:sp>
          <p:nvSpPr>
            <p:cNvPr id="1930" name="Google Shape;1930;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7"/>
          <p:cNvGrpSpPr/>
          <p:nvPr/>
        </p:nvGrpSpPr>
        <p:grpSpPr>
          <a:xfrm>
            <a:off x="5599218" y="1421440"/>
            <a:ext cx="270628" cy="270642"/>
            <a:chOff x="864491" y="1723250"/>
            <a:chExt cx="397866" cy="397887"/>
          </a:xfrm>
        </p:grpSpPr>
        <p:sp>
          <p:nvSpPr>
            <p:cNvPr id="1935" name="Google Shape;1935;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8" name="Google Shape;1938;p5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944" name="Google Shape;1944;p58"/>
          <p:cNvSpPr txBox="1">
            <a:spLocks noGrp="1"/>
          </p:cNvSpPr>
          <p:nvPr>
            <p:ph type="body" idx="1"/>
          </p:nvPr>
        </p:nvSpPr>
        <p:spPr>
          <a:xfrm>
            <a:off x="720000" y="1152475"/>
            <a:ext cx="3859500" cy="3416400"/>
          </a:xfrm>
          <a:prstGeom prst="rect">
            <a:avLst/>
          </a:prstGeom>
        </p:spPr>
        <p:txBody>
          <a:bodyPr spcFirstLastPara="1" wrap="square" lIns="91425" tIns="0" rIns="91425" bIns="1800000"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3"/>
              </a:rPr>
              <a:t>Street signs closeup</a:t>
            </a:r>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4"/>
              </a:rPr>
              <a:t>Single vertical tire on road</a:t>
            </a:r>
            <a:endParaRPr/>
          </a:p>
          <a:p>
            <a:pPr marL="457200" marR="50800" lvl="0" indent="0" algn="l" rtl="0">
              <a:spcBef>
                <a:spcPts val="0"/>
              </a:spcBef>
              <a:spcAft>
                <a:spcPts val="0"/>
              </a:spcAft>
              <a:buNone/>
            </a:pPr>
            <a:endParaRPr>
              <a:latin typeface="Jost"/>
              <a:ea typeface="Jost"/>
              <a:cs typeface="Jost"/>
              <a:sym typeface="Jost"/>
            </a:endParaRPr>
          </a:p>
          <a:p>
            <a:pPr marL="0" lvl="0" indent="0" algn="l" rtl="0">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5"/>
              </a:rPr>
              <a:t>Formula 1 racing car collection </a:t>
            </a:r>
            <a:endParaRPr/>
          </a:p>
        </p:txBody>
      </p:sp>
      <p:pic>
        <p:nvPicPr>
          <p:cNvPr id="1945" name="Google Shape;1945;p58"/>
          <p:cNvPicPr preferRelativeResize="0"/>
          <p:nvPr/>
        </p:nvPicPr>
        <p:blipFill rotWithShape="1">
          <a:blip r:embed="rId6">
            <a:alphaModFix/>
          </a:blip>
          <a:srcRect t="2371" b="2381"/>
          <a:stretch/>
        </p:blipFill>
        <p:spPr>
          <a:xfrm>
            <a:off x="4490986" y="1152475"/>
            <a:ext cx="3933016" cy="1150342"/>
          </a:xfrm>
          <a:prstGeom prst="rect">
            <a:avLst/>
          </a:prstGeom>
          <a:noFill/>
          <a:ln>
            <a:noFill/>
          </a:ln>
        </p:spPr>
      </p:pic>
      <p:pic>
        <p:nvPicPr>
          <p:cNvPr id="1946" name="Google Shape;1946;p58"/>
          <p:cNvPicPr preferRelativeResize="0"/>
          <p:nvPr/>
        </p:nvPicPr>
        <p:blipFill rotWithShape="1">
          <a:blip r:embed="rId7">
            <a:alphaModFix/>
          </a:blip>
          <a:srcRect t="2381" b="2371"/>
          <a:stretch/>
        </p:blipFill>
        <p:spPr>
          <a:xfrm>
            <a:off x="4490986" y="2302816"/>
            <a:ext cx="3933016" cy="1150342"/>
          </a:xfrm>
          <a:prstGeom prst="rect">
            <a:avLst/>
          </a:prstGeom>
          <a:noFill/>
          <a:ln>
            <a:noFill/>
          </a:ln>
        </p:spPr>
      </p:pic>
      <p:pic>
        <p:nvPicPr>
          <p:cNvPr id="1947" name="Google Shape;1947;p58"/>
          <p:cNvPicPr preferRelativeResize="0"/>
          <p:nvPr/>
        </p:nvPicPr>
        <p:blipFill rotWithShape="1">
          <a:blip r:embed="rId8">
            <a:alphaModFix/>
          </a:blip>
          <a:srcRect t="2381" b="2371"/>
          <a:stretch/>
        </p:blipFill>
        <p:spPr>
          <a:xfrm>
            <a:off x="4490986" y="3453158"/>
            <a:ext cx="3933016" cy="11503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RESOURCES</a:t>
            </a:r>
            <a:endParaRPr/>
          </a:p>
        </p:txBody>
      </p:sp>
      <p:sp>
        <p:nvSpPr>
          <p:cNvPr id="1953" name="Google Shape;1953;p59"/>
          <p:cNvSpPr txBox="1">
            <a:spLocks noGrp="1"/>
          </p:cNvSpPr>
          <p:nvPr>
            <p:ph type="body" idx="1"/>
          </p:nvPr>
        </p:nvSpPr>
        <p:spPr>
          <a:xfrm>
            <a:off x="720000" y="1152475"/>
            <a:ext cx="3859500" cy="3416400"/>
          </a:xfrm>
          <a:prstGeom prst="rect">
            <a:avLst/>
          </a:prstGeom>
        </p:spPr>
        <p:txBody>
          <a:bodyPr spcFirstLastPara="1" wrap="square" lIns="91425" tIns="0" rIns="90000" bIns="0" anchor="t" anchorCtr="0">
            <a:noAutofit/>
          </a:bodyPr>
          <a:lstStyle/>
          <a:p>
            <a:pPr marL="0" lvl="0" indent="0" algn="l" rtl="0">
              <a:lnSpc>
                <a:spcPct val="100000"/>
              </a:lnSpc>
              <a:spcBef>
                <a:spcPts val="0"/>
              </a:spcBef>
              <a:spcAft>
                <a:spcPts val="0"/>
              </a:spcAft>
              <a:buNone/>
            </a:pPr>
            <a:r>
              <a:rPr lang="en"/>
              <a:t>Did you like the resources on this template? Get them for free at our other websites: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3"/>
              </a:rPr>
              <a:t>Multiplek alined tires on road</a:t>
            </a:r>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4"/>
              </a:rPr>
              <a:t>Single vertical tire on asphalt</a:t>
            </a:r>
            <a:endParaRPr>
              <a:latin typeface="Krona One"/>
              <a:ea typeface="Krona One"/>
              <a:cs typeface="Krona One"/>
              <a:sym typeface="Krona One"/>
            </a:endParaRPr>
          </a:p>
          <a:p>
            <a:pPr marL="356400" marR="50800" lvl="0" indent="0" algn="l" rtl="0">
              <a:lnSpc>
                <a:spcPct val="100000"/>
              </a:lnSpc>
              <a:spcBef>
                <a:spcPts val="0"/>
              </a:spcBef>
              <a:spcAft>
                <a:spcPts val="0"/>
              </a:spcAft>
              <a:buNone/>
            </a:pPr>
            <a:endParaRPr>
              <a:latin typeface="Krona One"/>
              <a:ea typeface="Krona One"/>
              <a:cs typeface="Krona One"/>
              <a:sym typeface="Krona One"/>
            </a:endParaRPr>
          </a:p>
          <a:p>
            <a:pPr marL="0" lvl="0" indent="0" algn="l" rtl="0">
              <a:lnSpc>
                <a:spcPct val="100000"/>
              </a:lnSpc>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5"/>
              </a:rPr>
              <a:t>Formula 1 racing car set</a:t>
            </a:r>
            <a:endParaRPr/>
          </a:p>
          <a:p>
            <a:pPr marL="0" lvl="0" indent="0" algn="l" rtl="0">
              <a:spcBef>
                <a:spcPts val="0"/>
              </a:spcBef>
              <a:spcAft>
                <a:spcPts val="0"/>
              </a:spcAft>
              <a:buClr>
                <a:schemeClr val="dk1"/>
              </a:buClr>
              <a:buSzPts val="1100"/>
              <a:buFont typeface="Arial"/>
              <a:buNone/>
            </a:pPr>
            <a:endParaRPr sz="1800">
              <a:latin typeface="Krona One"/>
              <a:ea typeface="Krona One"/>
              <a:cs typeface="Krona One"/>
              <a:sym typeface="Kron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59" name="Google Shape;1959;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1960" name="Google Shape;1960;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66" name="Google Shape;1966;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67" name="Google Shape;1967;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73" name="Google Shape;1973;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Krona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https://fonts.google.com/specimen/Krona+One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Jost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https://fonts.google.com/specimen/Jost</a:t>
            </a:r>
            <a:r>
              <a:rPr lang="en" sz="1100">
                <a:solidFill>
                  <a:schemeClr val="lt1"/>
                </a:solidFill>
              </a:rPr>
              <a:t>)</a:t>
            </a:r>
            <a:endParaRPr sz="1100">
              <a:solidFill>
                <a:schemeClr val="lt1"/>
              </a:solidFill>
            </a:endParaRPr>
          </a:p>
        </p:txBody>
      </p:sp>
      <p:sp>
        <p:nvSpPr>
          <p:cNvPr id="1974" name="Google Shape;1974;p62"/>
          <p:cNvSpPr/>
          <p:nvPr/>
        </p:nvSpPr>
        <p:spPr>
          <a:xfrm>
            <a:off x="2603313"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4726952" y="2988225"/>
            <a:ext cx="791400" cy="7542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78" name="Google Shape;1978;p62"/>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sp>
        <p:nvSpPr>
          <p:cNvPr id="1979" name="Google Shape;1979;p62"/>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#cccccc</a:t>
            </a:r>
            <a:endParaRPr sz="1000">
              <a:solidFill>
                <a:srgbClr val="FFFFFF"/>
              </a:solidFill>
            </a:endParaRPr>
          </a:p>
        </p:txBody>
      </p:sp>
      <p:sp>
        <p:nvSpPr>
          <p:cNvPr id="1980" name="Google Shape;1980;p62"/>
          <p:cNvSpPr/>
          <p:nvPr/>
        </p:nvSpPr>
        <p:spPr>
          <a:xfrm>
            <a:off x="5788788"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982" name="Google Shape;1982;p62"/>
          <p:cNvSpPr/>
          <p:nvPr/>
        </p:nvSpPr>
        <p:spPr>
          <a:xfrm>
            <a:off x="3665138" y="3919325"/>
            <a:ext cx="791400" cy="754200"/>
          </a:xfrm>
          <a:prstGeom prst="roundRect">
            <a:avLst>
              <a:gd name="adj" fmla="val 16667"/>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4726957" y="3919325"/>
            <a:ext cx="791400" cy="754200"/>
          </a:xfrm>
          <a:prstGeom prst="roundRect">
            <a:avLst>
              <a:gd name="adj" fmla="val 16667"/>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5788777" y="3919325"/>
            <a:ext cx="791400" cy="754200"/>
          </a:xfrm>
          <a:prstGeom prst="roundRect">
            <a:avLst>
              <a:gd name="adj" fmla="val 16667"/>
            </a:avLst>
          </a:pr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#ffa700</a:t>
            </a:r>
            <a:endParaRPr sz="1000">
              <a:solidFill>
                <a:srgbClr val="FFFFFF"/>
              </a:solidFill>
            </a:endParaRPr>
          </a:p>
        </p:txBody>
      </p:sp>
      <p:sp>
        <p:nvSpPr>
          <p:cNvPr id="1986" name="Google Shape;1986;p62"/>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#3a8ba0</a:t>
            </a:r>
            <a:endParaRPr sz="1000">
              <a:solidFill>
                <a:srgbClr val="FFFFFF"/>
              </a:solidFill>
            </a:endParaRPr>
          </a:p>
        </p:txBody>
      </p:sp>
      <p:sp>
        <p:nvSpPr>
          <p:cNvPr id="1987" name="Google Shape;1987;p62"/>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#93c47d</a:t>
            </a:r>
            <a:endParaRPr sz="1000">
              <a:solidFill>
                <a:srgbClr val="FFFFFF"/>
              </a:solidFill>
            </a:endParaRPr>
          </a:p>
        </p:txBody>
      </p:sp>
      <p:sp>
        <p:nvSpPr>
          <p:cNvPr id="1988" name="Google Shape;1988;p62"/>
          <p:cNvSpPr/>
          <p:nvPr/>
        </p:nvSpPr>
        <p:spPr>
          <a:xfrm>
            <a:off x="2603313" y="3919325"/>
            <a:ext cx="791400" cy="7542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#dc2525</a:t>
            </a:r>
            <a:endParaRPr sz="1000">
              <a:solidFill>
                <a:srgbClr val="FFFFFF"/>
              </a:solidFill>
            </a:endParaRPr>
          </a:p>
        </p:txBody>
      </p:sp>
      <p:sp>
        <p:nvSpPr>
          <p:cNvPr id="1990" name="Google Shape;199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extLst>
              <p:ext uri="{D42A27DB-BD31-4B8C-83A1-F6EECF244321}">
                <p14:modId xmlns:p14="http://schemas.microsoft.com/office/powerpoint/2010/main" val="1132741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912B4063-BB3E-007C-3407-DC5D98EB0962}"/>
              </a:ext>
            </a:extLst>
          </p:cNvPr>
          <p:cNvSpPr/>
          <p:nvPr/>
        </p:nvSpPr>
        <p:spPr>
          <a:xfrm>
            <a:off x="2064124" y="1781735"/>
            <a:ext cx="2077570" cy="158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dirty="0"/>
              <a:t>Where did we get it?</a:t>
            </a:r>
          </a:p>
          <a:p>
            <a:pPr algn="ctr"/>
            <a:r>
              <a:rPr lang="en-GB" dirty="0"/>
              <a:t>What do we see? </a:t>
            </a:r>
          </a:p>
          <a:p>
            <a:pPr algn="ctr"/>
            <a:r>
              <a:rPr lang="en-GB" dirty="0"/>
              <a:t>Preprocessing</a:t>
            </a:r>
          </a:p>
          <a:p>
            <a:pPr algn="ctr"/>
            <a:endParaRPr lang="en-GB" dirty="0"/>
          </a:p>
          <a:p>
            <a:pPr algn="ctr"/>
            <a:endParaRPr lang="en-GB" dirty="0"/>
          </a:p>
        </p:txBody>
      </p:sp>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DATA (</a:t>
            </a:r>
            <a:r>
              <a:rPr lang="en-GB" sz="2000" dirty="0" err="1"/>
              <a:t>Bolormaa</a:t>
            </a:r>
            <a:r>
              <a:rPr lang="en-GB" sz="2000" dirty="0"/>
              <a:t>) </a:t>
            </a:r>
            <a:endParaRPr lang="en-AT" sz="2000" dirty="0"/>
          </a:p>
        </p:txBody>
      </p:sp>
      <p:grpSp>
        <p:nvGrpSpPr>
          <p:cNvPr id="4" name="Google Shape;2269;p64">
            <a:extLst>
              <a:ext uri="{FF2B5EF4-FFF2-40B4-BE49-F238E27FC236}">
                <a16:creationId xmlns:a16="http://schemas.microsoft.com/office/drawing/2014/main" id="{69F1436A-17F9-0810-59AA-8DF6AB771A0C}"/>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5" name="Google Shape;2270;p64">
              <a:extLst>
                <a:ext uri="{FF2B5EF4-FFF2-40B4-BE49-F238E27FC236}">
                  <a16:creationId xmlns:a16="http://schemas.microsoft.com/office/drawing/2014/main" id="{EE700EED-4DC7-8F43-F415-52DF59119C2E}"/>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6" name="Google Shape;2271;p64">
              <a:extLst>
                <a:ext uri="{FF2B5EF4-FFF2-40B4-BE49-F238E27FC236}">
                  <a16:creationId xmlns:a16="http://schemas.microsoft.com/office/drawing/2014/main" id="{69AC0E08-B85A-D332-3134-ADD27690F8AD}"/>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2;p64">
              <a:extLst>
                <a:ext uri="{FF2B5EF4-FFF2-40B4-BE49-F238E27FC236}">
                  <a16:creationId xmlns:a16="http://schemas.microsoft.com/office/drawing/2014/main" id="{F0E02CB8-EC69-68BD-7F8F-302E614C81C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3;p64">
              <a:extLst>
                <a:ext uri="{FF2B5EF4-FFF2-40B4-BE49-F238E27FC236}">
                  <a16:creationId xmlns:a16="http://schemas.microsoft.com/office/drawing/2014/main" id="{BF0CF3B9-FE9A-3B77-F0C6-96DC3EDCD9C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2" descr="Zivil- und Zivilverfahrensrecht - WU (Wirtschaftsuniversität Wien)">
            <a:extLst>
              <a:ext uri="{FF2B5EF4-FFF2-40B4-BE49-F238E27FC236}">
                <a16:creationId xmlns:a16="http://schemas.microsoft.com/office/drawing/2014/main" id="{44E887ED-8A2E-DFA3-4F25-8C91508C3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48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1996" name="Google Shape;199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997" name="Google Shape;1997;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998" name="Google Shape;1998;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99" name="Google Shape;1999;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0" name="Google Shape;2000;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1" name="Google Shape;2001;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2" name="Google Shape;2002;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03" name="Google Shape;2003;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04" name="Google Shape;2004;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05" name="Google Shape;2005;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06" name="Google Shape;2006;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12" name="Google Shape;2012;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grpSp>
        <p:nvGrpSpPr>
          <p:cNvPr id="2013" name="Google Shape;2013;p64"/>
          <p:cNvGrpSpPr/>
          <p:nvPr/>
        </p:nvGrpSpPr>
        <p:grpSpPr>
          <a:xfrm>
            <a:off x="5082708" y="3095784"/>
            <a:ext cx="442841" cy="514271"/>
            <a:chOff x="4727025" y="1332775"/>
            <a:chExt cx="59900" cy="69625"/>
          </a:xfrm>
        </p:grpSpPr>
        <p:sp>
          <p:nvSpPr>
            <p:cNvPr id="2014" name="Google Shape;2014;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4"/>
          <p:cNvGrpSpPr/>
          <p:nvPr/>
        </p:nvGrpSpPr>
        <p:grpSpPr>
          <a:xfrm>
            <a:off x="5758025" y="2343272"/>
            <a:ext cx="500909" cy="500899"/>
            <a:chOff x="4820425" y="1329900"/>
            <a:chExt cx="70175" cy="70350"/>
          </a:xfrm>
        </p:grpSpPr>
        <p:sp>
          <p:nvSpPr>
            <p:cNvPr id="2017" name="Google Shape;2017;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4"/>
          <p:cNvGrpSpPr/>
          <p:nvPr/>
        </p:nvGrpSpPr>
        <p:grpSpPr>
          <a:xfrm>
            <a:off x="6410648" y="2355062"/>
            <a:ext cx="538135" cy="493119"/>
            <a:chOff x="4903200" y="1331525"/>
            <a:chExt cx="73575" cy="67425"/>
          </a:xfrm>
        </p:grpSpPr>
        <p:sp>
          <p:nvSpPr>
            <p:cNvPr id="2022" name="Google Shape;2022;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3" name="Google Shape;2023;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64"/>
          <p:cNvGrpSpPr/>
          <p:nvPr/>
        </p:nvGrpSpPr>
        <p:grpSpPr>
          <a:xfrm>
            <a:off x="5670599" y="3097040"/>
            <a:ext cx="544563" cy="511895"/>
            <a:chOff x="4815575" y="1416800"/>
            <a:chExt cx="73750" cy="71400"/>
          </a:xfrm>
        </p:grpSpPr>
        <p:sp>
          <p:nvSpPr>
            <p:cNvPr id="2025" name="Google Shape;2025;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4"/>
          <p:cNvGrpSpPr/>
          <p:nvPr/>
        </p:nvGrpSpPr>
        <p:grpSpPr>
          <a:xfrm>
            <a:off x="6367224" y="3096746"/>
            <a:ext cx="602914" cy="512477"/>
            <a:chOff x="4902475" y="1418875"/>
            <a:chExt cx="74500" cy="63775"/>
          </a:xfrm>
        </p:grpSpPr>
        <p:sp>
          <p:nvSpPr>
            <p:cNvPr id="2029" name="Google Shape;2029;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4"/>
          <p:cNvGrpSpPr/>
          <p:nvPr/>
        </p:nvGrpSpPr>
        <p:grpSpPr>
          <a:xfrm>
            <a:off x="5783096" y="3835985"/>
            <a:ext cx="515391" cy="525699"/>
            <a:chOff x="4818100" y="1507675"/>
            <a:chExt cx="71225" cy="71625"/>
          </a:xfrm>
        </p:grpSpPr>
        <p:sp>
          <p:nvSpPr>
            <p:cNvPr id="2032" name="Google Shape;2032;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4"/>
          <p:cNvGrpSpPr/>
          <p:nvPr/>
        </p:nvGrpSpPr>
        <p:grpSpPr>
          <a:xfrm>
            <a:off x="5121199" y="3857517"/>
            <a:ext cx="522956" cy="489869"/>
            <a:chOff x="4721450" y="1509475"/>
            <a:chExt cx="79350" cy="74325"/>
          </a:xfrm>
        </p:grpSpPr>
        <p:sp>
          <p:nvSpPr>
            <p:cNvPr id="2037" name="Google Shape;2037;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4"/>
          <p:cNvGrpSpPr/>
          <p:nvPr/>
        </p:nvGrpSpPr>
        <p:grpSpPr>
          <a:xfrm>
            <a:off x="6444441" y="3837269"/>
            <a:ext cx="525704" cy="535436"/>
            <a:chOff x="4906800" y="1507500"/>
            <a:chExt cx="70350" cy="71075"/>
          </a:xfrm>
        </p:grpSpPr>
        <p:sp>
          <p:nvSpPr>
            <p:cNvPr id="2042" name="Google Shape;2042;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4"/>
          <p:cNvGrpSpPr/>
          <p:nvPr/>
        </p:nvGrpSpPr>
        <p:grpSpPr>
          <a:xfrm>
            <a:off x="4477263" y="2343250"/>
            <a:ext cx="508054" cy="508095"/>
            <a:chOff x="3736598" y="2170606"/>
            <a:chExt cx="404889" cy="404889"/>
          </a:xfrm>
        </p:grpSpPr>
        <p:sp>
          <p:nvSpPr>
            <p:cNvPr id="2048" name="Google Shape;2048;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4"/>
          <p:cNvGrpSpPr/>
          <p:nvPr/>
        </p:nvGrpSpPr>
        <p:grpSpPr>
          <a:xfrm>
            <a:off x="3765303" y="2343345"/>
            <a:ext cx="575790" cy="507904"/>
            <a:chOff x="3161917" y="2170682"/>
            <a:chExt cx="458870" cy="404737"/>
          </a:xfrm>
        </p:grpSpPr>
        <p:sp>
          <p:nvSpPr>
            <p:cNvPr id="2053" name="Google Shape;2053;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4" name="Google Shape;2054;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4"/>
          <p:cNvGrpSpPr/>
          <p:nvPr/>
        </p:nvGrpSpPr>
        <p:grpSpPr>
          <a:xfrm>
            <a:off x="3792833" y="3103717"/>
            <a:ext cx="520730" cy="498567"/>
            <a:chOff x="3179914" y="2889488"/>
            <a:chExt cx="422876" cy="404911"/>
          </a:xfrm>
        </p:grpSpPr>
        <p:sp>
          <p:nvSpPr>
            <p:cNvPr id="2057" name="Google Shape;2057;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4"/>
          <p:cNvGrpSpPr/>
          <p:nvPr/>
        </p:nvGrpSpPr>
        <p:grpSpPr>
          <a:xfrm>
            <a:off x="4421513" y="3103677"/>
            <a:ext cx="516145" cy="498648"/>
            <a:chOff x="3729467" y="2889422"/>
            <a:chExt cx="419153" cy="404977"/>
          </a:xfrm>
        </p:grpSpPr>
        <p:sp>
          <p:nvSpPr>
            <p:cNvPr id="2064" name="Google Shape;2064;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64"/>
          <p:cNvGrpSpPr/>
          <p:nvPr/>
        </p:nvGrpSpPr>
        <p:grpSpPr>
          <a:xfrm>
            <a:off x="7141841" y="2550562"/>
            <a:ext cx="166473" cy="141497"/>
            <a:chOff x="4660325" y="1866850"/>
            <a:chExt cx="68350" cy="58100"/>
          </a:xfrm>
        </p:grpSpPr>
        <p:sp>
          <p:nvSpPr>
            <p:cNvPr id="2076" name="Google Shape;207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4"/>
          <p:cNvGrpSpPr/>
          <p:nvPr/>
        </p:nvGrpSpPr>
        <p:grpSpPr>
          <a:xfrm>
            <a:off x="7451186" y="2576286"/>
            <a:ext cx="162515" cy="90049"/>
            <a:chOff x="4791775" y="1877500"/>
            <a:chExt cx="66725" cy="36975"/>
          </a:xfrm>
        </p:grpSpPr>
        <p:sp>
          <p:nvSpPr>
            <p:cNvPr id="2079" name="Google Shape;207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64"/>
          <p:cNvGrpSpPr/>
          <p:nvPr/>
        </p:nvGrpSpPr>
        <p:grpSpPr>
          <a:xfrm>
            <a:off x="7772899" y="2576286"/>
            <a:ext cx="144979" cy="90049"/>
            <a:chOff x="4923925" y="1877500"/>
            <a:chExt cx="59525" cy="36975"/>
          </a:xfrm>
        </p:grpSpPr>
        <p:sp>
          <p:nvSpPr>
            <p:cNvPr id="2082" name="Google Shape;208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4"/>
          <p:cNvGrpSpPr/>
          <p:nvPr/>
        </p:nvGrpSpPr>
        <p:grpSpPr>
          <a:xfrm>
            <a:off x="8067390" y="2558477"/>
            <a:ext cx="141447" cy="125667"/>
            <a:chOff x="5058450" y="1870100"/>
            <a:chExt cx="58075" cy="51600"/>
          </a:xfrm>
        </p:grpSpPr>
        <p:sp>
          <p:nvSpPr>
            <p:cNvPr id="2085" name="Google Shape;208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64"/>
          <p:cNvGrpSpPr/>
          <p:nvPr/>
        </p:nvGrpSpPr>
        <p:grpSpPr>
          <a:xfrm>
            <a:off x="7481905" y="2980885"/>
            <a:ext cx="101077" cy="107645"/>
            <a:chOff x="4811425" y="2065025"/>
            <a:chExt cx="41500" cy="44200"/>
          </a:xfrm>
        </p:grpSpPr>
        <p:sp>
          <p:nvSpPr>
            <p:cNvPr id="2088" name="Google Shape;208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4"/>
          <p:cNvGrpSpPr/>
          <p:nvPr/>
        </p:nvGrpSpPr>
        <p:grpSpPr>
          <a:xfrm>
            <a:off x="7774342" y="2981098"/>
            <a:ext cx="120867" cy="107218"/>
            <a:chOff x="4929875" y="2065025"/>
            <a:chExt cx="49625" cy="44025"/>
          </a:xfrm>
        </p:grpSpPr>
        <p:sp>
          <p:nvSpPr>
            <p:cNvPr id="2091" name="Google Shape;209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4"/>
          <p:cNvGrpSpPr/>
          <p:nvPr/>
        </p:nvGrpSpPr>
        <p:grpSpPr>
          <a:xfrm>
            <a:off x="8103011" y="2984112"/>
            <a:ext cx="70206" cy="101191"/>
            <a:chOff x="5083925" y="2066350"/>
            <a:chExt cx="28825" cy="41550"/>
          </a:xfrm>
        </p:grpSpPr>
        <p:sp>
          <p:nvSpPr>
            <p:cNvPr id="2094" name="Google Shape;209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4"/>
          <p:cNvGrpSpPr/>
          <p:nvPr/>
        </p:nvGrpSpPr>
        <p:grpSpPr>
          <a:xfrm>
            <a:off x="7134565" y="2999759"/>
            <a:ext cx="181026" cy="69896"/>
            <a:chOff x="4659775" y="2072775"/>
            <a:chExt cx="74325" cy="28700"/>
          </a:xfrm>
        </p:grpSpPr>
        <p:sp>
          <p:nvSpPr>
            <p:cNvPr id="2097" name="Google Shape;209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4"/>
          <p:cNvGrpSpPr/>
          <p:nvPr/>
        </p:nvGrpSpPr>
        <p:grpSpPr>
          <a:xfrm>
            <a:off x="8054421" y="2790324"/>
            <a:ext cx="167387" cy="89197"/>
            <a:chOff x="4662475" y="1976500"/>
            <a:chExt cx="68725" cy="36625"/>
          </a:xfrm>
        </p:grpSpPr>
        <p:sp>
          <p:nvSpPr>
            <p:cNvPr id="2101" name="Google Shape;210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4"/>
          <p:cNvGrpSpPr/>
          <p:nvPr/>
        </p:nvGrpSpPr>
        <p:grpSpPr>
          <a:xfrm>
            <a:off x="7751326" y="2793764"/>
            <a:ext cx="166899" cy="82317"/>
            <a:chOff x="4920150" y="1977875"/>
            <a:chExt cx="68525" cy="33800"/>
          </a:xfrm>
        </p:grpSpPr>
        <p:sp>
          <p:nvSpPr>
            <p:cNvPr id="2105" name="Google Shape;210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4"/>
          <p:cNvGrpSpPr/>
          <p:nvPr/>
        </p:nvGrpSpPr>
        <p:grpSpPr>
          <a:xfrm>
            <a:off x="7162483" y="3197682"/>
            <a:ext cx="125190" cy="127859"/>
            <a:chOff x="4676550" y="2160575"/>
            <a:chExt cx="51400" cy="52500"/>
          </a:xfrm>
        </p:grpSpPr>
        <p:sp>
          <p:nvSpPr>
            <p:cNvPr id="2109" name="Google Shape;210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4"/>
          <p:cNvGrpSpPr/>
          <p:nvPr/>
        </p:nvGrpSpPr>
        <p:grpSpPr>
          <a:xfrm>
            <a:off x="7459741" y="3204714"/>
            <a:ext cx="145405" cy="113794"/>
            <a:chOff x="4768325" y="2163475"/>
            <a:chExt cx="59700" cy="46725"/>
          </a:xfrm>
        </p:grpSpPr>
        <p:sp>
          <p:nvSpPr>
            <p:cNvPr id="2113" name="Google Shape;211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4"/>
          <p:cNvGrpSpPr/>
          <p:nvPr/>
        </p:nvGrpSpPr>
        <p:grpSpPr>
          <a:xfrm>
            <a:off x="7476059" y="3459808"/>
            <a:ext cx="112768" cy="106853"/>
            <a:chOff x="4768575" y="2253950"/>
            <a:chExt cx="46300" cy="43875"/>
          </a:xfrm>
        </p:grpSpPr>
        <p:sp>
          <p:nvSpPr>
            <p:cNvPr id="2122" name="Google Shape;212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4"/>
          <p:cNvGrpSpPr/>
          <p:nvPr/>
        </p:nvGrpSpPr>
        <p:grpSpPr>
          <a:xfrm>
            <a:off x="7775682" y="3948834"/>
            <a:ext cx="118187" cy="146246"/>
            <a:chOff x="4960900" y="2433225"/>
            <a:chExt cx="48525" cy="60050"/>
          </a:xfrm>
        </p:grpSpPr>
        <p:sp>
          <p:nvSpPr>
            <p:cNvPr id="2125" name="Google Shape;212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4"/>
          <p:cNvGrpSpPr/>
          <p:nvPr/>
        </p:nvGrpSpPr>
        <p:grpSpPr>
          <a:xfrm>
            <a:off x="7464247" y="4212895"/>
            <a:ext cx="136394" cy="143810"/>
            <a:chOff x="4854075" y="2527625"/>
            <a:chExt cx="56000" cy="59050"/>
          </a:xfrm>
        </p:grpSpPr>
        <p:sp>
          <p:nvSpPr>
            <p:cNvPr id="2128" name="Google Shape;212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64"/>
          <p:cNvGrpSpPr/>
          <p:nvPr/>
        </p:nvGrpSpPr>
        <p:grpSpPr>
          <a:xfrm>
            <a:off x="8088458" y="3676639"/>
            <a:ext cx="99312" cy="160797"/>
            <a:chOff x="5059700" y="2334775"/>
            <a:chExt cx="40775" cy="66025"/>
          </a:xfrm>
        </p:grpSpPr>
        <p:sp>
          <p:nvSpPr>
            <p:cNvPr id="2134" name="Google Shape;213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4"/>
          <p:cNvGrpSpPr/>
          <p:nvPr/>
        </p:nvGrpSpPr>
        <p:grpSpPr>
          <a:xfrm>
            <a:off x="8045622" y="3941771"/>
            <a:ext cx="184984" cy="160371"/>
            <a:chOff x="5037700" y="2430325"/>
            <a:chExt cx="75950" cy="65850"/>
          </a:xfrm>
        </p:grpSpPr>
        <p:sp>
          <p:nvSpPr>
            <p:cNvPr id="2144" name="Google Shape;214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64"/>
          <p:cNvGrpSpPr/>
          <p:nvPr/>
        </p:nvGrpSpPr>
        <p:grpSpPr>
          <a:xfrm>
            <a:off x="7465128" y="3708223"/>
            <a:ext cx="173014" cy="97629"/>
            <a:chOff x="4756975" y="2341800"/>
            <a:chExt cx="91975" cy="51925"/>
          </a:xfrm>
        </p:grpSpPr>
        <p:sp>
          <p:nvSpPr>
            <p:cNvPr id="2147" name="Google Shape;214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4"/>
          <p:cNvGrpSpPr/>
          <p:nvPr/>
        </p:nvGrpSpPr>
        <p:grpSpPr>
          <a:xfrm>
            <a:off x="7732065" y="4196920"/>
            <a:ext cx="212497" cy="175761"/>
            <a:chOff x="4943575" y="2516350"/>
            <a:chExt cx="98675" cy="81700"/>
          </a:xfrm>
        </p:grpSpPr>
        <p:sp>
          <p:nvSpPr>
            <p:cNvPr id="2168" name="Google Shape;216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4"/>
          <p:cNvGrpSpPr/>
          <p:nvPr/>
        </p:nvGrpSpPr>
        <p:grpSpPr>
          <a:xfrm>
            <a:off x="1990126" y="3423163"/>
            <a:ext cx="965351" cy="134611"/>
            <a:chOff x="4411970" y="2962952"/>
            <a:chExt cx="706544" cy="104212"/>
          </a:xfrm>
        </p:grpSpPr>
        <p:sp>
          <p:nvSpPr>
            <p:cNvPr id="2247" name="Google Shape;2247;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4"/>
          <p:cNvGrpSpPr/>
          <p:nvPr/>
        </p:nvGrpSpPr>
        <p:grpSpPr>
          <a:xfrm>
            <a:off x="1990126" y="3012077"/>
            <a:ext cx="960158" cy="289172"/>
            <a:chOff x="4411970" y="2726085"/>
            <a:chExt cx="643107" cy="193659"/>
          </a:xfrm>
        </p:grpSpPr>
        <p:sp>
          <p:nvSpPr>
            <p:cNvPr id="2252" name="Google Shape;2252;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64"/>
          <p:cNvGrpSpPr/>
          <p:nvPr/>
        </p:nvGrpSpPr>
        <p:grpSpPr>
          <a:xfrm>
            <a:off x="993018" y="3278187"/>
            <a:ext cx="833173" cy="259209"/>
            <a:chOff x="4411970" y="4340222"/>
            <a:chExt cx="779467" cy="242683"/>
          </a:xfrm>
        </p:grpSpPr>
        <p:sp>
          <p:nvSpPr>
            <p:cNvPr id="2256" name="Google Shape;2256;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4"/>
          <p:cNvGrpSpPr/>
          <p:nvPr/>
        </p:nvGrpSpPr>
        <p:grpSpPr>
          <a:xfrm>
            <a:off x="1990126" y="2673933"/>
            <a:ext cx="965160" cy="216230"/>
            <a:chOff x="4411970" y="2468674"/>
            <a:chExt cx="747317" cy="167425"/>
          </a:xfrm>
        </p:grpSpPr>
        <p:sp>
          <p:nvSpPr>
            <p:cNvPr id="2260" name="Google Shape;2260;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4"/>
          <p:cNvGrpSpPr/>
          <p:nvPr/>
        </p:nvGrpSpPr>
        <p:grpSpPr>
          <a:xfrm>
            <a:off x="988873" y="2578650"/>
            <a:ext cx="810451" cy="319148"/>
            <a:chOff x="4411970" y="3686602"/>
            <a:chExt cx="797845" cy="314215"/>
          </a:xfrm>
        </p:grpSpPr>
        <p:sp>
          <p:nvSpPr>
            <p:cNvPr id="2263" name="Google Shape;2263;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4"/>
          <p:cNvGrpSpPr/>
          <p:nvPr/>
        </p:nvGrpSpPr>
        <p:grpSpPr>
          <a:xfrm>
            <a:off x="988970" y="2333174"/>
            <a:ext cx="1970333" cy="208784"/>
            <a:chOff x="6336019" y="3733725"/>
            <a:chExt cx="2566206" cy="351310"/>
          </a:xfrm>
        </p:grpSpPr>
        <p:sp>
          <p:nvSpPr>
            <p:cNvPr id="2270" name="Google Shape;2270;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4"/>
          <p:cNvGrpSpPr/>
          <p:nvPr/>
        </p:nvGrpSpPr>
        <p:grpSpPr>
          <a:xfrm>
            <a:off x="1990126" y="3940729"/>
            <a:ext cx="946551" cy="153200"/>
            <a:chOff x="4404545" y="3301592"/>
            <a:chExt cx="782403" cy="129272"/>
          </a:xfrm>
        </p:grpSpPr>
        <p:sp>
          <p:nvSpPr>
            <p:cNvPr id="2275" name="Google Shape;2275;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64"/>
          <p:cNvGrpSpPr/>
          <p:nvPr/>
        </p:nvGrpSpPr>
        <p:grpSpPr>
          <a:xfrm>
            <a:off x="1990126" y="3679688"/>
            <a:ext cx="962257" cy="139127"/>
            <a:chOff x="4411970" y="3131459"/>
            <a:chExt cx="710520" cy="117397"/>
          </a:xfrm>
        </p:grpSpPr>
        <p:sp>
          <p:nvSpPr>
            <p:cNvPr id="2278" name="Google Shape;2278;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64"/>
          <p:cNvGrpSpPr/>
          <p:nvPr/>
        </p:nvGrpSpPr>
        <p:grpSpPr>
          <a:xfrm>
            <a:off x="990271" y="3614482"/>
            <a:ext cx="823838" cy="458988"/>
            <a:chOff x="4411970" y="1801825"/>
            <a:chExt cx="734586" cy="409262"/>
          </a:xfrm>
        </p:grpSpPr>
        <p:sp>
          <p:nvSpPr>
            <p:cNvPr id="2282" name="Google Shape;2282;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4"/>
          <p:cNvGrpSpPr/>
          <p:nvPr/>
        </p:nvGrpSpPr>
        <p:grpSpPr>
          <a:xfrm>
            <a:off x="990271" y="4162908"/>
            <a:ext cx="856348" cy="212039"/>
            <a:chOff x="4411970" y="2233974"/>
            <a:chExt cx="763574" cy="189068"/>
          </a:xfrm>
        </p:grpSpPr>
        <p:sp>
          <p:nvSpPr>
            <p:cNvPr id="2285" name="Google Shape;2285;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4"/>
          <p:cNvGrpSpPr/>
          <p:nvPr/>
        </p:nvGrpSpPr>
        <p:grpSpPr>
          <a:xfrm>
            <a:off x="3100467" y="2338244"/>
            <a:ext cx="511602" cy="511602"/>
            <a:chOff x="5681300" y="2527788"/>
            <a:chExt cx="805800" cy="805800"/>
          </a:xfrm>
        </p:grpSpPr>
        <p:sp>
          <p:nvSpPr>
            <p:cNvPr id="2288" name="Google Shape;2288;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4"/>
          <p:cNvGrpSpPr/>
          <p:nvPr/>
        </p:nvGrpSpPr>
        <p:grpSpPr>
          <a:xfrm>
            <a:off x="3097662" y="3104827"/>
            <a:ext cx="513021" cy="512935"/>
            <a:chOff x="4049800" y="640400"/>
            <a:chExt cx="858900" cy="858900"/>
          </a:xfrm>
        </p:grpSpPr>
        <p:sp>
          <p:nvSpPr>
            <p:cNvPr id="2291" name="Google Shape;2291;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64"/>
          <p:cNvGrpSpPr/>
          <p:nvPr/>
        </p:nvGrpSpPr>
        <p:grpSpPr>
          <a:xfrm>
            <a:off x="3014861" y="3756719"/>
            <a:ext cx="686489" cy="686585"/>
            <a:chOff x="5080188" y="927900"/>
            <a:chExt cx="961200" cy="961200"/>
          </a:xfrm>
        </p:grpSpPr>
        <p:sp>
          <p:nvSpPr>
            <p:cNvPr id="2294" name="Google Shape;2294;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4"/>
          <p:cNvGrpSpPr/>
          <p:nvPr/>
        </p:nvGrpSpPr>
        <p:grpSpPr>
          <a:xfrm>
            <a:off x="3798012" y="3849448"/>
            <a:ext cx="510373" cy="510937"/>
            <a:chOff x="7508249" y="1522825"/>
            <a:chExt cx="1326332" cy="1322987"/>
          </a:xfrm>
        </p:grpSpPr>
        <p:sp>
          <p:nvSpPr>
            <p:cNvPr id="2303" name="Google Shape;2303;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4"/>
          <p:cNvGrpSpPr/>
          <p:nvPr/>
        </p:nvGrpSpPr>
        <p:grpSpPr>
          <a:xfrm>
            <a:off x="4489605" y="3850853"/>
            <a:ext cx="492652" cy="503348"/>
            <a:chOff x="6039282" y="1042577"/>
            <a:chExt cx="734315" cy="731929"/>
          </a:xfrm>
        </p:grpSpPr>
        <p:sp>
          <p:nvSpPr>
            <p:cNvPr id="2314" name="Google Shape;2314;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4"/>
          <p:cNvGrpSpPr/>
          <p:nvPr/>
        </p:nvGrpSpPr>
        <p:grpSpPr>
          <a:xfrm>
            <a:off x="5130019" y="2346894"/>
            <a:ext cx="483304" cy="504902"/>
            <a:chOff x="1825800" y="1651625"/>
            <a:chExt cx="568125" cy="591775"/>
          </a:xfrm>
        </p:grpSpPr>
        <p:sp>
          <p:nvSpPr>
            <p:cNvPr id="2336" name="Google Shape;2336;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grpSp>
        <p:nvGrpSpPr>
          <p:cNvPr id="2350" name="Google Shape;2350;p65"/>
          <p:cNvGrpSpPr/>
          <p:nvPr/>
        </p:nvGrpSpPr>
        <p:grpSpPr>
          <a:xfrm>
            <a:off x="722058" y="957091"/>
            <a:ext cx="2492868" cy="1379876"/>
            <a:chOff x="2654821" y="2311071"/>
            <a:chExt cx="2279715" cy="1262120"/>
          </a:xfrm>
        </p:grpSpPr>
        <p:grpSp>
          <p:nvGrpSpPr>
            <p:cNvPr id="2351" name="Google Shape;2351;p65"/>
            <p:cNvGrpSpPr/>
            <p:nvPr/>
          </p:nvGrpSpPr>
          <p:grpSpPr>
            <a:xfrm>
              <a:off x="4034269" y="2840745"/>
              <a:ext cx="40212" cy="36437"/>
              <a:chOff x="4293400" y="2574725"/>
              <a:chExt cx="84425" cy="80100"/>
            </a:xfrm>
          </p:grpSpPr>
          <p:sp>
            <p:nvSpPr>
              <p:cNvPr id="2352" name="Google Shape;2352;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T"/>
              </a:p>
            </p:txBody>
          </p:sp>
          <p:sp>
            <p:nvSpPr>
              <p:cNvPr id="2353" name="Google Shape;2353;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3894606" y="2334874"/>
              <a:ext cx="913198" cy="518984"/>
              <a:chOff x="4000175" y="1462675"/>
              <a:chExt cx="1917275" cy="1140875"/>
            </a:xfrm>
          </p:grpSpPr>
          <p:sp>
            <p:nvSpPr>
              <p:cNvPr id="2355" name="Google Shape;2355;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T"/>
              </a:p>
            </p:txBody>
          </p:sp>
          <p:grpSp>
            <p:nvGrpSpPr>
              <p:cNvPr id="2356" name="Google Shape;2356;p65"/>
              <p:cNvGrpSpPr/>
              <p:nvPr/>
            </p:nvGrpSpPr>
            <p:grpSpPr>
              <a:xfrm>
                <a:off x="4000175" y="1462675"/>
                <a:ext cx="1917275" cy="1140875"/>
                <a:chOff x="4000175" y="1462675"/>
                <a:chExt cx="1917275" cy="1140875"/>
              </a:xfrm>
            </p:grpSpPr>
            <p:sp>
              <p:nvSpPr>
                <p:cNvPr id="2357" name="Google Shape;2357;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T"/>
                </a:p>
              </p:txBody>
            </p:sp>
            <p:sp>
              <p:nvSpPr>
                <p:cNvPr id="2358" name="Google Shape;2358;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2" name="Google Shape;2362;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3" name="Google Shape;2363;p65"/>
            <p:cNvGrpSpPr/>
            <p:nvPr/>
          </p:nvGrpSpPr>
          <p:grpSpPr>
            <a:xfrm>
              <a:off x="3875768" y="2846704"/>
              <a:ext cx="44796" cy="47366"/>
              <a:chOff x="3960625" y="2587825"/>
              <a:chExt cx="94050" cy="104125"/>
            </a:xfrm>
          </p:grpSpPr>
          <p:sp>
            <p:nvSpPr>
              <p:cNvPr id="2364" name="Google Shape;2364;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T"/>
              </a:p>
            </p:txBody>
          </p:sp>
          <p:sp>
            <p:nvSpPr>
              <p:cNvPr id="2365" name="Google Shape;2365;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3782759" y="2807162"/>
              <a:ext cx="82686" cy="85487"/>
              <a:chOff x="3765350" y="2500900"/>
              <a:chExt cx="173600" cy="187925"/>
            </a:xfrm>
          </p:grpSpPr>
          <p:sp>
            <p:nvSpPr>
              <p:cNvPr id="2367" name="Google Shape;2367;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T"/>
              </a:p>
            </p:txBody>
          </p:sp>
          <p:sp>
            <p:nvSpPr>
              <p:cNvPr id="2368" name="Google Shape;2368;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65"/>
            <p:cNvGrpSpPr/>
            <p:nvPr/>
          </p:nvGrpSpPr>
          <p:grpSpPr>
            <a:xfrm>
              <a:off x="3775674" y="2798496"/>
              <a:ext cx="40545" cy="23564"/>
              <a:chOff x="3750475" y="2481850"/>
              <a:chExt cx="85125" cy="51800"/>
            </a:xfrm>
          </p:grpSpPr>
          <p:sp>
            <p:nvSpPr>
              <p:cNvPr id="2374" name="Google Shape;2374;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T"/>
              </a:p>
            </p:txBody>
          </p:sp>
        </p:grpSp>
        <p:grpSp>
          <p:nvGrpSpPr>
            <p:cNvPr id="2376" name="Google Shape;2376;p65"/>
            <p:cNvGrpSpPr/>
            <p:nvPr/>
          </p:nvGrpSpPr>
          <p:grpSpPr>
            <a:xfrm>
              <a:off x="3716946" y="2776024"/>
              <a:ext cx="81971" cy="76912"/>
              <a:chOff x="3627175" y="2432450"/>
              <a:chExt cx="172100" cy="169075"/>
            </a:xfrm>
          </p:grpSpPr>
          <p:sp>
            <p:nvSpPr>
              <p:cNvPr id="2377" name="Google Shape;2377;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T"/>
              </a:p>
            </p:txBody>
          </p:sp>
          <p:sp>
            <p:nvSpPr>
              <p:cNvPr id="2379" name="Google Shape;2379;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T"/>
              </a:p>
            </p:txBody>
          </p:sp>
        </p:grpSp>
        <p:grpSp>
          <p:nvGrpSpPr>
            <p:cNvPr id="2380" name="Google Shape;2380;p65"/>
            <p:cNvGrpSpPr/>
            <p:nvPr/>
          </p:nvGrpSpPr>
          <p:grpSpPr>
            <a:xfrm>
              <a:off x="3685682" y="2845624"/>
              <a:ext cx="29311" cy="45055"/>
              <a:chOff x="3561536" y="2585450"/>
              <a:chExt cx="61539" cy="99045"/>
            </a:xfrm>
          </p:grpSpPr>
          <p:sp>
            <p:nvSpPr>
              <p:cNvPr id="2381" name="Google Shape;2381;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T"/>
              </a:p>
            </p:txBody>
          </p:sp>
        </p:grpSp>
        <p:grpSp>
          <p:nvGrpSpPr>
            <p:cNvPr id="2383" name="Google Shape;2383;p65"/>
            <p:cNvGrpSpPr/>
            <p:nvPr/>
          </p:nvGrpSpPr>
          <p:grpSpPr>
            <a:xfrm>
              <a:off x="3849905" y="2572252"/>
              <a:ext cx="74339" cy="119559"/>
              <a:chOff x="3906325" y="1984500"/>
              <a:chExt cx="156075" cy="262825"/>
            </a:xfrm>
          </p:grpSpPr>
          <p:sp>
            <p:nvSpPr>
              <p:cNvPr id="2384" name="Google Shape;2384;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T"/>
              </a:p>
            </p:txBody>
          </p:sp>
          <p:sp>
            <p:nvSpPr>
              <p:cNvPr id="2385" name="Google Shape;2385;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65"/>
            <p:cNvGrpSpPr/>
            <p:nvPr/>
          </p:nvGrpSpPr>
          <p:grpSpPr>
            <a:xfrm>
              <a:off x="2654821" y="2414345"/>
              <a:ext cx="667570" cy="558731"/>
              <a:chOff x="1397225" y="1637375"/>
              <a:chExt cx="1401575" cy="1228250"/>
            </a:xfrm>
          </p:grpSpPr>
          <p:sp>
            <p:nvSpPr>
              <p:cNvPr id="2387" name="Google Shape;2387;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T"/>
              </a:p>
            </p:txBody>
          </p:sp>
          <p:grpSp>
            <p:nvGrpSpPr>
              <p:cNvPr id="2388" name="Google Shape;2388;p65"/>
              <p:cNvGrpSpPr/>
              <p:nvPr/>
            </p:nvGrpSpPr>
            <p:grpSpPr>
              <a:xfrm>
                <a:off x="1397225" y="1637375"/>
                <a:ext cx="1398775" cy="1228250"/>
                <a:chOff x="1397225" y="1637375"/>
                <a:chExt cx="1398775" cy="1228250"/>
              </a:xfrm>
            </p:grpSpPr>
            <p:sp>
              <p:nvSpPr>
                <p:cNvPr id="2389" name="Google Shape;2389;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1" name="Google Shape;2391;p65"/>
            <p:cNvGrpSpPr/>
            <p:nvPr/>
          </p:nvGrpSpPr>
          <p:grpSpPr>
            <a:xfrm>
              <a:off x="3230417" y="3103734"/>
              <a:ext cx="282982" cy="280332"/>
              <a:chOff x="2605700" y="3152850"/>
              <a:chExt cx="594125" cy="616250"/>
            </a:xfrm>
          </p:grpSpPr>
          <p:sp>
            <p:nvSpPr>
              <p:cNvPr id="2392" name="Google Shape;2392;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T"/>
              </a:p>
            </p:txBody>
          </p:sp>
          <p:sp>
            <p:nvSpPr>
              <p:cNvPr id="2393" name="Google Shape;2393;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94" name="Google Shape;2394;p65"/>
            <p:cNvGrpSpPr/>
            <p:nvPr/>
          </p:nvGrpSpPr>
          <p:grpSpPr>
            <a:xfrm>
              <a:off x="3265985" y="3226989"/>
              <a:ext cx="87151" cy="346202"/>
              <a:chOff x="2680375" y="3423800"/>
              <a:chExt cx="182975" cy="761050"/>
            </a:xfrm>
          </p:grpSpPr>
          <p:sp>
            <p:nvSpPr>
              <p:cNvPr id="2395" name="Google Shape;2395;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T"/>
              </a:p>
            </p:txBody>
          </p:sp>
          <p:sp>
            <p:nvSpPr>
              <p:cNvPr id="2396" name="Google Shape;2396;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65"/>
            <p:cNvGrpSpPr/>
            <p:nvPr/>
          </p:nvGrpSpPr>
          <p:grpSpPr>
            <a:xfrm>
              <a:off x="3855466" y="3289811"/>
              <a:ext cx="112514" cy="94210"/>
              <a:chOff x="3918000" y="3561900"/>
              <a:chExt cx="236225" cy="207100"/>
            </a:xfrm>
          </p:grpSpPr>
          <p:sp>
            <p:nvSpPr>
              <p:cNvPr id="2398" name="Google Shape;2398;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T"/>
              </a:p>
            </p:txBody>
          </p:sp>
          <p:sp>
            <p:nvSpPr>
              <p:cNvPr id="2399" name="Google Shape;2399;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03" name="Google Shape;2403;p65"/>
            <p:cNvGrpSpPr/>
            <p:nvPr/>
          </p:nvGrpSpPr>
          <p:grpSpPr>
            <a:xfrm>
              <a:off x="2905224" y="2311071"/>
              <a:ext cx="596721" cy="528992"/>
              <a:chOff x="1922950" y="1410350"/>
              <a:chExt cx="1252825" cy="1162875"/>
            </a:xfrm>
          </p:grpSpPr>
          <p:sp>
            <p:nvSpPr>
              <p:cNvPr id="2404" name="Google Shape;2404;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0" name="Google Shape;2420;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0" name="Google Shape;2440;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1" name="Google Shape;2441;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65"/>
            <p:cNvGrpSpPr/>
            <p:nvPr/>
          </p:nvGrpSpPr>
          <p:grpSpPr>
            <a:xfrm>
              <a:off x="3280929" y="3294542"/>
              <a:ext cx="109894" cy="272224"/>
              <a:chOff x="2711750" y="3572300"/>
              <a:chExt cx="230725" cy="598425"/>
            </a:xfrm>
          </p:grpSpPr>
          <p:sp>
            <p:nvSpPr>
              <p:cNvPr id="2443" name="Google Shape;2443;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65"/>
            <p:cNvGrpSpPr/>
            <p:nvPr/>
          </p:nvGrpSpPr>
          <p:grpSpPr>
            <a:xfrm>
              <a:off x="3790439" y="2408636"/>
              <a:ext cx="73017" cy="75684"/>
              <a:chOff x="3781475" y="1624825"/>
              <a:chExt cx="153300" cy="166375"/>
            </a:xfrm>
          </p:grpSpPr>
          <p:sp>
            <p:nvSpPr>
              <p:cNvPr id="2447" name="Google Shape;2447;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65"/>
            <p:cNvGrpSpPr/>
            <p:nvPr/>
          </p:nvGrpSpPr>
          <p:grpSpPr>
            <a:xfrm>
              <a:off x="4403342" y="3107749"/>
              <a:ext cx="316680" cy="101374"/>
              <a:chOff x="5068275" y="3161675"/>
              <a:chExt cx="664875" cy="222850"/>
            </a:xfrm>
          </p:grpSpPr>
          <p:sp>
            <p:nvSpPr>
              <p:cNvPr id="2459" name="Google Shape;2459;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65"/>
            <p:cNvGrpSpPr/>
            <p:nvPr/>
          </p:nvGrpSpPr>
          <p:grpSpPr>
            <a:xfrm>
              <a:off x="3697513" y="2707266"/>
              <a:ext cx="59549" cy="79733"/>
              <a:chOff x="3586375" y="2281300"/>
              <a:chExt cx="125025" cy="175275"/>
            </a:xfrm>
          </p:grpSpPr>
          <p:sp>
            <p:nvSpPr>
              <p:cNvPr id="2493" name="Google Shape;2493;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2496;p65"/>
            <p:cNvGrpSpPr/>
            <p:nvPr/>
          </p:nvGrpSpPr>
          <p:grpSpPr>
            <a:xfrm>
              <a:off x="4513224" y="3221724"/>
              <a:ext cx="274563" cy="280321"/>
              <a:chOff x="5298975" y="3412225"/>
              <a:chExt cx="576450" cy="616225"/>
            </a:xfrm>
          </p:grpSpPr>
          <p:sp>
            <p:nvSpPr>
              <p:cNvPr id="2497" name="Google Shape;2497;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8" name="Google Shape;2498;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65"/>
            <p:cNvGrpSpPr/>
            <p:nvPr/>
          </p:nvGrpSpPr>
          <p:grpSpPr>
            <a:xfrm>
              <a:off x="4824403" y="3421846"/>
              <a:ext cx="110132" cy="130647"/>
              <a:chOff x="5952300" y="3852150"/>
              <a:chExt cx="231225" cy="287200"/>
            </a:xfrm>
          </p:grpSpPr>
          <p:sp>
            <p:nvSpPr>
              <p:cNvPr id="2500" name="Google Shape;2500;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65"/>
            <p:cNvGrpSpPr/>
            <p:nvPr/>
          </p:nvGrpSpPr>
          <p:grpSpPr>
            <a:xfrm>
              <a:off x="4295710" y="3079670"/>
              <a:ext cx="14968" cy="27135"/>
              <a:chOff x="4842300" y="3099950"/>
              <a:chExt cx="31425" cy="59650"/>
            </a:xfrm>
          </p:grpSpPr>
          <p:sp>
            <p:nvSpPr>
              <p:cNvPr id="2511" name="Google Shape;2511;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5" name="Google Shape;2515;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65"/>
            <p:cNvGrpSpPr/>
            <p:nvPr/>
          </p:nvGrpSpPr>
          <p:grpSpPr>
            <a:xfrm>
              <a:off x="3831056" y="2816010"/>
              <a:ext cx="37378" cy="27612"/>
              <a:chOff x="3866750" y="2520350"/>
              <a:chExt cx="78475" cy="60700"/>
            </a:xfrm>
          </p:grpSpPr>
          <p:sp>
            <p:nvSpPr>
              <p:cNvPr id="2524" name="Google Shape;2524;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5" name="Google Shape;2545;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7" name="Google Shape;2557;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65"/>
            <p:cNvGrpSpPr/>
            <p:nvPr/>
          </p:nvGrpSpPr>
          <p:grpSpPr>
            <a:xfrm>
              <a:off x="3632736" y="3051591"/>
              <a:ext cx="63288" cy="45217"/>
              <a:chOff x="3450375" y="3038225"/>
              <a:chExt cx="132875" cy="99400"/>
            </a:xfrm>
          </p:grpSpPr>
          <p:sp>
            <p:nvSpPr>
              <p:cNvPr id="2571" name="Google Shape;2571;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2" name="Google Shape;2582;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8" name="Google Shape;2598;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5"/>
          <p:cNvGrpSpPr/>
          <p:nvPr/>
        </p:nvGrpSpPr>
        <p:grpSpPr>
          <a:xfrm>
            <a:off x="719115" y="2852867"/>
            <a:ext cx="2622876" cy="1333540"/>
            <a:chOff x="238125" y="1038125"/>
            <a:chExt cx="7146800" cy="3633625"/>
          </a:xfrm>
        </p:grpSpPr>
        <p:sp>
          <p:nvSpPr>
            <p:cNvPr id="2609" name="Google Shape;2609;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5"/>
          <p:cNvGrpSpPr/>
          <p:nvPr/>
        </p:nvGrpSpPr>
        <p:grpSpPr>
          <a:xfrm>
            <a:off x="5834043" y="994977"/>
            <a:ext cx="2590840" cy="1380235"/>
            <a:chOff x="233350" y="949250"/>
            <a:chExt cx="7137300" cy="3802300"/>
          </a:xfrm>
        </p:grpSpPr>
        <p:sp>
          <p:nvSpPr>
            <p:cNvPr id="4182" name="Google Shape;4182;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5"/>
          <p:cNvGrpSpPr/>
          <p:nvPr/>
        </p:nvGrpSpPr>
        <p:grpSpPr>
          <a:xfrm>
            <a:off x="7648472" y="3039750"/>
            <a:ext cx="104231" cy="320340"/>
            <a:chOff x="7564426" y="3224343"/>
            <a:chExt cx="119985" cy="368801"/>
          </a:xfrm>
        </p:grpSpPr>
        <p:sp>
          <p:nvSpPr>
            <p:cNvPr id="4234" name="Google Shape;4234;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5"/>
          <p:cNvGrpSpPr/>
          <p:nvPr/>
        </p:nvGrpSpPr>
        <p:grpSpPr>
          <a:xfrm>
            <a:off x="7347961" y="3033852"/>
            <a:ext cx="189489" cy="332132"/>
            <a:chOff x="8370831" y="3202002"/>
            <a:chExt cx="218129" cy="382376"/>
          </a:xfrm>
        </p:grpSpPr>
        <p:sp>
          <p:nvSpPr>
            <p:cNvPr id="4237" name="Google Shape;4237;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5"/>
          <p:cNvGrpSpPr/>
          <p:nvPr/>
        </p:nvGrpSpPr>
        <p:grpSpPr>
          <a:xfrm>
            <a:off x="8071350" y="3444984"/>
            <a:ext cx="309429" cy="267000"/>
            <a:chOff x="6742064" y="3750480"/>
            <a:chExt cx="399315" cy="344560"/>
          </a:xfrm>
        </p:grpSpPr>
        <p:sp>
          <p:nvSpPr>
            <p:cNvPr id="4240" name="Google Shape;4240;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5"/>
          <p:cNvGrpSpPr/>
          <p:nvPr/>
        </p:nvGrpSpPr>
        <p:grpSpPr>
          <a:xfrm>
            <a:off x="7610369" y="3796031"/>
            <a:ext cx="180437" cy="281608"/>
            <a:chOff x="7248525" y="3739696"/>
            <a:chExt cx="230531" cy="359790"/>
          </a:xfrm>
        </p:grpSpPr>
        <p:sp>
          <p:nvSpPr>
            <p:cNvPr id="4243" name="Google Shape;4243;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5"/>
          <p:cNvGrpSpPr/>
          <p:nvPr/>
        </p:nvGrpSpPr>
        <p:grpSpPr>
          <a:xfrm>
            <a:off x="7856288" y="3439255"/>
            <a:ext cx="162896" cy="278710"/>
            <a:chOff x="7601242" y="3729267"/>
            <a:chExt cx="222566" cy="380803"/>
          </a:xfrm>
        </p:grpSpPr>
        <p:sp>
          <p:nvSpPr>
            <p:cNvPr id="4246" name="Google Shape;4246;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5"/>
          <p:cNvGrpSpPr/>
          <p:nvPr/>
        </p:nvGrpSpPr>
        <p:grpSpPr>
          <a:xfrm>
            <a:off x="7345934" y="3440396"/>
            <a:ext cx="193543" cy="275990"/>
            <a:chOff x="8304647" y="3738687"/>
            <a:chExt cx="225076" cy="320956"/>
          </a:xfrm>
        </p:grpSpPr>
        <p:sp>
          <p:nvSpPr>
            <p:cNvPr id="4250" name="Google Shape;4250;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7618426" y="3440396"/>
            <a:ext cx="178492" cy="275990"/>
            <a:chOff x="8615101" y="3738687"/>
            <a:chExt cx="207573" cy="320956"/>
          </a:xfrm>
        </p:grpSpPr>
        <p:sp>
          <p:nvSpPr>
            <p:cNvPr id="4254" name="Google Shape;4254;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5"/>
          <p:cNvGrpSpPr/>
          <p:nvPr/>
        </p:nvGrpSpPr>
        <p:grpSpPr>
          <a:xfrm>
            <a:off x="6013131" y="3561884"/>
            <a:ext cx="557670" cy="511283"/>
            <a:chOff x="6015419" y="3716859"/>
            <a:chExt cx="557671" cy="511283"/>
          </a:xfrm>
        </p:grpSpPr>
        <p:sp>
          <p:nvSpPr>
            <p:cNvPr id="4259" name="Google Shape;4259;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5"/>
            <p:cNvGrpSpPr/>
            <p:nvPr/>
          </p:nvGrpSpPr>
          <p:grpSpPr>
            <a:xfrm>
              <a:off x="6036094" y="3716980"/>
              <a:ext cx="529860" cy="510468"/>
              <a:chOff x="6036094" y="3716980"/>
              <a:chExt cx="529860" cy="510468"/>
            </a:xfrm>
          </p:grpSpPr>
          <p:sp>
            <p:nvSpPr>
              <p:cNvPr id="4261" name="Google Shape;4261;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5"/>
          <p:cNvGrpSpPr/>
          <p:nvPr/>
        </p:nvGrpSpPr>
        <p:grpSpPr>
          <a:xfrm>
            <a:off x="6642016" y="2918653"/>
            <a:ext cx="576302" cy="511871"/>
            <a:chOff x="6644304" y="3073628"/>
            <a:chExt cx="576302" cy="511871"/>
          </a:xfrm>
        </p:grpSpPr>
        <p:sp>
          <p:nvSpPr>
            <p:cNvPr id="4272" name="Google Shape;4272;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5"/>
            <p:cNvGrpSpPr/>
            <p:nvPr/>
          </p:nvGrpSpPr>
          <p:grpSpPr>
            <a:xfrm>
              <a:off x="6712169" y="3085440"/>
              <a:ext cx="481622" cy="494913"/>
              <a:chOff x="6712169" y="3085440"/>
              <a:chExt cx="481622" cy="494913"/>
            </a:xfrm>
          </p:grpSpPr>
          <p:sp>
            <p:nvSpPr>
              <p:cNvPr id="4274" name="Google Shape;4274;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5"/>
          <p:cNvGrpSpPr/>
          <p:nvPr/>
        </p:nvGrpSpPr>
        <p:grpSpPr>
          <a:xfrm>
            <a:off x="6649867" y="3561648"/>
            <a:ext cx="560631" cy="511352"/>
            <a:chOff x="6652154" y="3716623"/>
            <a:chExt cx="560631" cy="511352"/>
          </a:xfrm>
        </p:grpSpPr>
        <p:sp>
          <p:nvSpPr>
            <p:cNvPr id="4284" name="Google Shape;4284;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65"/>
            <p:cNvGrpSpPr/>
            <p:nvPr/>
          </p:nvGrpSpPr>
          <p:grpSpPr>
            <a:xfrm>
              <a:off x="6669657" y="3716715"/>
              <a:ext cx="466779" cy="464290"/>
              <a:chOff x="6669657" y="3716715"/>
              <a:chExt cx="466779" cy="464290"/>
            </a:xfrm>
          </p:grpSpPr>
          <p:sp>
            <p:nvSpPr>
              <p:cNvPr id="4286" name="Google Shape;4286;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9" name="Google Shape;4299;p65"/>
          <p:cNvGrpSpPr/>
          <p:nvPr/>
        </p:nvGrpSpPr>
        <p:grpSpPr>
          <a:xfrm>
            <a:off x="7843958" y="3843056"/>
            <a:ext cx="187557" cy="187557"/>
            <a:chOff x="8565775" y="671075"/>
            <a:chExt cx="441000" cy="441000"/>
          </a:xfrm>
        </p:grpSpPr>
        <p:sp>
          <p:nvSpPr>
            <p:cNvPr id="4300" name="Google Shape;4300;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65"/>
          <p:cNvGrpSpPr/>
          <p:nvPr/>
        </p:nvGrpSpPr>
        <p:grpSpPr>
          <a:xfrm>
            <a:off x="5997813" y="2921275"/>
            <a:ext cx="587871" cy="512373"/>
            <a:chOff x="6000100" y="3076250"/>
            <a:chExt cx="587871" cy="512373"/>
          </a:xfrm>
        </p:grpSpPr>
        <p:sp>
          <p:nvSpPr>
            <p:cNvPr id="4305" name="Google Shape;4305;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65"/>
            <p:cNvGrpSpPr/>
            <p:nvPr/>
          </p:nvGrpSpPr>
          <p:grpSpPr>
            <a:xfrm>
              <a:off x="6031360" y="3076713"/>
              <a:ext cx="539107" cy="480965"/>
              <a:chOff x="6031360" y="3076713"/>
              <a:chExt cx="539107" cy="480965"/>
            </a:xfrm>
          </p:grpSpPr>
          <p:sp>
            <p:nvSpPr>
              <p:cNvPr id="4307" name="Google Shape;4307;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4" name="Google Shape;4314;p65"/>
          <p:cNvGrpSpPr/>
          <p:nvPr/>
        </p:nvGrpSpPr>
        <p:grpSpPr>
          <a:xfrm>
            <a:off x="3416804" y="902588"/>
            <a:ext cx="2310381" cy="1488888"/>
            <a:chOff x="229225" y="549050"/>
            <a:chExt cx="7161750" cy="4615275"/>
          </a:xfrm>
        </p:grpSpPr>
        <p:sp>
          <p:nvSpPr>
            <p:cNvPr id="4315" name="Google Shape;4315;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5"/>
          <p:cNvGrpSpPr/>
          <p:nvPr/>
        </p:nvGrpSpPr>
        <p:grpSpPr>
          <a:xfrm>
            <a:off x="3514722" y="2832485"/>
            <a:ext cx="2310282" cy="1374222"/>
            <a:chOff x="238125" y="732525"/>
            <a:chExt cx="7130500" cy="4241425"/>
          </a:xfrm>
        </p:grpSpPr>
        <p:sp>
          <p:nvSpPr>
            <p:cNvPr id="4433" name="Google Shape;4433;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grpSp>
        <p:nvGrpSpPr>
          <p:cNvPr id="4551" name="Google Shape;4551;p66"/>
          <p:cNvGrpSpPr/>
          <p:nvPr/>
        </p:nvGrpSpPr>
        <p:grpSpPr>
          <a:xfrm>
            <a:off x="729274" y="969759"/>
            <a:ext cx="2507799" cy="206239"/>
            <a:chOff x="106648" y="895722"/>
            <a:chExt cx="4481413" cy="374300"/>
          </a:xfrm>
        </p:grpSpPr>
        <p:grpSp>
          <p:nvGrpSpPr>
            <p:cNvPr id="4552" name="Google Shape;4552;p66"/>
            <p:cNvGrpSpPr/>
            <p:nvPr/>
          </p:nvGrpSpPr>
          <p:grpSpPr>
            <a:xfrm>
              <a:off x="2233276" y="895722"/>
              <a:ext cx="1082667" cy="223591"/>
              <a:chOff x="4808316" y="2800065"/>
              <a:chExt cx="1999386" cy="412910"/>
            </a:xfrm>
          </p:grpSpPr>
          <p:sp>
            <p:nvSpPr>
              <p:cNvPr id="4553" name="Google Shape;4553;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66"/>
              <p:cNvGrpSpPr/>
              <p:nvPr/>
            </p:nvGrpSpPr>
            <p:grpSpPr>
              <a:xfrm>
                <a:off x="4808316" y="2800065"/>
                <a:ext cx="92400" cy="411825"/>
                <a:chOff x="845575" y="2563700"/>
                <a:chExt cx="92400" cy="411825"/>
              </a:xfrm>
            </p:grpSpPr>
            <p:cxnSp>
              <p:nvCxnSpPr>
                <p:cNvPr id="4555" name="Google Shape;4555;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6" name="Google Shape;4556;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7" name="Google Shape;4557;p66"/>
            <p:cNvGrpSpPr/>
            <p:nvPr/>
          </p:nvGrpSpPr>
          <p:grpSpPr>
            <a:xfrm>
              <a:off x="106648" y="895722"/>
              <a:ext cx="1088401" cy="223591"/>
              <a:chOff x="881025" y="2800065"/>
              <a:chExt cx="2009975" cy="412910"/>
            </a:xfrm>
          </p:grpSpPr>
          <p:sp>
            <p:nvSpPr>
              <p:cNvPr id="4558" name="Google Shape;4558;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66"/>
              <p:cNvGrpSpPr/>
              <p:nvPr/>
            </p:nvGrpSpPr>
            <p:grpSpPr>
              <a:xfrm>
                <a:off x="881025" y="2800065"/>
                <a:ext cx="92400" cy="411825"/>
                <a:chOff x="845575" y="2563700"/>
                <a:chExt cx="92400" cy="411825"/>
              </a:xfrm>
            </p:grpSpPr>
            <p:cxnSp>
              <p:nvCxnSpPr>
                <p:cNvPr id="4560" name="Google Shape;4560;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1" name="Google Shape;4561;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66"/>
            <p:cNvGrpSpPr/>
            <p:nvPr/>
          </p:nvGrpSpPr>
          <p:grpSpPr>
            <a:xfrm>
              <a:off x="1172346" y="1047018"/>
              <a:ext cx="1083151" cy="223003"/>
              <a:chOff x="2849073" y="3079467"/>
              <a:chExt cx="2000279" cy="411825"/>
            </a:xfrm>
          </p:grpSpPr>
          <p:sp>
            <p:nvSpPr>
              <p:cNvPr id="4563" name="Google Shape;4563;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4" name="Google Shape;4564;p66"/>
              <p:cNvGrpSpPr/>
              <p:nvPr/>
            </p:nvGrpSpPr>
            <p:grpSpPr>
              <a:xfrm rot="10800000">
                <a:off x="2849073" y="3079467"/>
                <a:ext cx="92400" cy="411825"/>
                <a:chOff x="2070100" y="2563700"/>
                <a:chExt cx="92400" cy="411825"/>
              </a:xfrm>
            </p:grpSpPr>
            <p:cxnSp>
              <p:nvCxnSpPr>
                <p:cNvPr id="4565" name="Google Shape;4565;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6" name="Google Shape;4566;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6"/>
            <p:cNvGrpSpPr/>
            <p:nvPr/>
          </p:nvGrpSpPr>
          <p:grpSpPr>
            <a:xfrm>
              <a:off x="3290132" y="1047018"/>
              <a:ext cx="1297929" cy="223003"/>
              <a:chOff x="6760035" y="3079467"/>
              <a:chExt cx="2396914" cy="411825"/>
            </a:xfrm>
          </p:grpSpPr>
          <p:sp>
            <p:nvSpPr>
              <p:cNvPr id="4568" name="Google Shape;4568;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9" name="Google Shape;4569;p66"/>
              <p:cNvGrpSpPr/>
              <p:nvPr/>
            </p:nvGrpSpPr>
            <p:grpSpPr>
              <a:xfrm rot="10800000">
                <a:off x="6760035" y="3079467"/>
                <a:ext cx="92400" cy="411825"/>
                <a:chOff x="2070100" y="2563700"/>
                <a:chExt cx="92400" cy="411825"/>
              </a:xfrm>
            </p:grpSpPr>
            <p:cxnSp>
              <p:nvCxnSpPr>
                <p:cNvPr id="4570" name="Google Shape;4570;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1" name="Google Shape;4571;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2" name="Google Shape;4572;p66"/>
          <p:cNvGrpSpPr/>
          <p:nvPr/>
        </p:nvGrpSpPr>
        <p:grpSpPr>
          <a:xfrm>
            <a:off x="2147036" y="3369130"/>
            <a:ext cx="1086701" cy="799429"/>
            <a:chOff x="2183288" y="3555572"/>
            <a:chExt cx="1136241" cy="835873"/>
          </a:xfrm>
        </p:grpSpPr>
        <p:sp>
          <p:nvSpPr>
            <p:cNvPr id="4573" name="Google Shape;4573;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66"/>
            <p:cNvGrpSpPr/>
            <p:nvPr/>
          </p:nvGrpSpPr>
          <p:grpSpPr>
            <a:xfrm>
              <a:off x="2205895" y="3637269"/>
              <a:ext cx="1089848" cy="724993"/>
              <a:chOff x="2205895" y="3637269"/>
              <a:chExt cx="1089848" cy="724993"/>
            </a:xfrm>
          </p:grpSpPr>
          <p:sp>
            <p:nvSpPr>
              <p:cNvPr id="4575" name="Google Shape;4575;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3" name="Google Shape;4583;p66"/>
            <p:cNvGrpSpPr/>
            <p:nvPr/>
          </p:nvGrpSpPr>
          <p:grpSpPr>
            <a:xfrm>
              <a:off x="3173850" y="3779426"/>
              <a:ext cx="145679" cy="70048"/>
              <a:chOff x="3173850" y="3779426"/>
              <a:chExt cx="145679" cy="70048"/>
            </a:xfrm>
          </p:grpSpPr>
          <p:cxnSp>
            <p:nvCxnSpPr>
              <p:cNvPr id="4584" name="Google Shape;4584;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5" name="Google Shape;4585;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2183288" y="4139483"/>
              <a:ext cx="145133" cy="70048"/>
              <a:chOff x="2183288" y="4139483"/>
              <a:chExt cx="145133" cy="70048"/>
            </a:xfrm>
          </p:grpSpPr>
          <p:cxnSp>
            <p:nvCxnSpPr>
              <p:cNvPr id="4587" name="Google Shape;4587;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88" name="Google Shape;4588;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1" name="Google Shape;4591;p66"/>
            <p:cNvGrpSpPr/>
            <p:nvPr/>
          </p:nvGrpSpPr>
          <p:grpSpPr>
            <a:xfrm>
              <a:off x="2943836" y="4268886"/>
              <a:ext cx="60717" cy="122559"/>
              <a:chOff x="2943836" y="4268886"/>
              <a:chExt cx="60717" cy="122559"/>
            </a:xfrm>
          </p:grpSpPr>
          <p:sp>
            <p:nvSpPr>
              <p:cNvPr id="4592" name="Google Shape;4592;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4" name="Google Shape;4594;p66"/>
          <p:cNvGrpSpPr/>
          <p:nvPr/>
        </p:nvGrpSpPr>
        <p:grpSpPr>
          <a:xfrm>
            <a:off x="3409981" y="1290129"/>
            <a:ext cx="1675870" cy="758251"/>
            <a:chOff x="3530532" y="1496185"/>
            <a:chExt cx="1562000" cy="706730"/>
          </a:xfrm>
        </p:grpSpPr>
        <p:cxnSp>
          <p:nvCxnSpPr>
            <p:cNvPr id="4595" name="Google Shape;4595;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6" name="Google Shape;4596;p66"/>
            <p:cNvGrpSpPr/>
            <p:nvPr/>
          </p:nvGrpSpPr>
          <p:grpSpPr>
            <a:xfrm>
              <a:off x="3530532" y="1496185"/>
              <a:ext cx="323430" cy="463587"/>
              <a:chOff x="3530532" y="1496185"/>
              <a:chExt cx="323430" cy="463587"/>
            </a:xfrm>
          </p:grpSpPr>
          <p:grpSp>
            <p:nvGrpSpPr>
              <p:cNvPr id="4597" name="Google Shape;4597;p66"/>
              <p:cNvGrpSpPr/>
              <p:nvPr/>
            </p:nvGrpSpPr>
            <p:grpSpPr>
              <a:xfrm>
                <a:off x="3567462" y="1496185"/>
                <a:ext cx="286500" cy="361376"/>
                <a:chOff x="3567462" y="1496185"/>
                <a:chExt cx="286500" cy="361376"/>
              </a:xfrm>
            </p:grpSpPr>
            <p:cxnSp>
              <p:nvCxnSpPr>
                <p:cNvPr id="4598" name="Google Shape;4598;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9" name="Google Shape;4599;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3891569" y="1779209"/>
              <a:ext cx="323945" cy="423706"/>
              <a:chOff x="3891569" y="1779209"/>
              <a:chExt cx="323945" cy="423706"/>
            </a:xfrm>
          </p:grpSpPr>
          <p:grpSp>
            <p:nvGrpSpPr>
              <p:cNvPr id="4602" name="Google Shape;4602;p66"/>
              <p:cNvGrpSpPr/>
              <p:nvPr/>
            </p:nvGrpSpPr>
            <p:grpSpPr>
              <a:xfrm>
                <a:off x="3929014" y="1881638"/>
                <a:ext cx="286500" cy="321278"/>
                <a:chOff x="3929014" y="1881638"/>
                <a:chExt cx="286500" cy="321278"/>
              </a:xfrm>
            </p:grpSpPr>
            <p:cxnSp>
              <p:nvCxnSpPr>
                <p:cNvPr id="4603" name="Google Shape;4603;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4" name="Google Shape;4604;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6"/>
            <p:cNvGrpSpPr/>
            <p:nvPr/>
          </p:nvGrpSpPr>
          <p:grpSpPr>
            <a:xfrm>
              <a:off x="4252606" y="1496185"/>
              <a:ext cx="324721" cy="463587"/>
              <a:chOff x="4252606" y="1496185"/>
              <a:chExt cx="324721" cy="463587"/>
            </a:xfrm>
          </p:grpSpPr>
          <p:grpSp>
            <p:nvGrpSpPr>
              <p:cNvPr id="4607" name="Google Shape;4607;p66"/>
              <p:cNvGrpSpPr/>
              <p:nvPr/>
            </p:nvGrpSpPr>
            <p:grpSpPr>
              <a:xfrm>
                <a:off x="4290828" y="1496185"/>
                <a:ext cx="286500" cy="361376"/>
                <a:chOff x="4290828" y="1496185"/>
                <a:chExt cx="286500" cy="361376"/>
              </a:xfrm>
            </p:grpSpPr>
            <p:cxnSp>
              <p:nvCxnSpPr>
                <p:cNvPr id="4608" name="Google Shape;4608;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9" name="Google Shape;4609;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0" name="Google Shape;4610;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6"/>
            <p:cNvGrpSpPr/>
            <p:nvPr/>
          </p:nvGrpSpPr>
          <p:grpSpPr>
            <a:xfrm>
              <a:off x="4613643" y="1763716"/>
              <a:ext cx="325308" cy="439200"/>
              <a:chOff x="4613643" y="1763716"/>
              <a:chExt cx="325308" cy="439200"/>
            </a:xfrm>
          </p:grpSpPr>
          <p:grpSp>
            <p:nvGrpSpPr>
              <p:cNvPr id="4612" name="Google Shape;4612;p66"/>
              <p:cNvGrpSpPr/>
              <p:nvPr/>
            </p:nvGrpSpPr>
            <p:grpSpPr>
              <a:xfrm>
                <a:off x="4652451" y="1879538"/>
                <a:ext cx="286500" cy="323378"/>
                <a:chOff x="4652451" y="1879538"/>
                <a:chExt cx="286500" cy="323378"/>
              </a:xfrm>
            </p:grpSpPr>
            <p:cxnSp>
              <p:nvCxnSpPr>
                <p:cNvPr id="4613" name="Google Shape;4613;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4" name="Google Shape;4614;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5" name="Google Shape;4615;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6" name="Google Shape;4616;p66"/>
          <p:cNvGrpSpPr/>
          <p:nvPr/>
        </p:nvGrpSpPr>
        <p:grpSpPr>
          <a:xfrm>
            <a:off x="3421841" y="2143755"/>
            <a:ext cx="1652173" cy="391517"/>
            <a:chOff x="3512551" y="2358270"/>
            <a:chExt cx="1597383" cy="378533"/>
          </a:xfrm>
        </p:grpSpPr>
        <p:cxnSp>
          <p:nvCxnSpPr>
            <p:cNvPr id="4617" name="Google Shape;4617;p66"/>
            <p:cNvCxnSpPr>
              <a:stCxn id="4618" idx="6"/>
              <a:endCxn id="461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0" name="Google Shape;4620;p66"/>
            <p:cNvGrpSpPr/>
            <p:nvPr/>
          </p:nvGrpSpPr>
          <p:grpSpPr>
            <a:xfrm>
              <a:off x="3512551" y="2358270"/>
              <a:ext cx="225647" cy="307714"/>
              <a:chOff x="2182679" y="2004714"/>
              <a:chExt cx="792300" cy="1080458"/>
            </a:xfrm>
          </p:grpSpPr>
          <p:cxnSp>
            <p:nvCxnSpPr>
              <p:cNvPr id="4621" name="Google Shape;4621;p66"/>
              <p:cNvCxnSpPr>
                <a:stCxn id="462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18" name="Google Shape;4618;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6"/>
            <p:cNvGrpSpPr/>
            <p:nvPr/>
          </p:nvGrpSpPr>
          <p:grpSpPr>
            <a:xfrm>
              <a:off x="3969644" y="2440153"/>
              <a:ext cx="225853" cy="296651"/>
              <a:chOff x="3775710" y="1729289"/>
              <a:chExt cx="136500" cy="179289"/>
            </a:xfrm>
          </p:grpSpPr>
          <p:cxnSp>
            <p:nvCxnSpPr>
              <p:cNvPr id="4624" name="Google Shape;4624;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6"/>
            <p:cNvGrpSpPr/>
            <p:nvPr/>
          </p:nvGrpSpPr>
          <p:grpSpPr>
            <a:xfrm>
              <a:off x="4427051" y="2358270"/>
              <a:ext cx="225647" cy="307714"/>
              <a:chOff x="5393704" y="2004714"/>
              <a:chExt cx="792300" cy="1080458"/>
            </a:xfrm>
          </p:grpSpPr>
          <p:cxnSp>
            <p:nvCxnSpPr>
              <p:cNvPr id="4628" name="Google Shape;4628;p66"/>
              <p:cNvCxnSpPr>
                <a:stCxn id="462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0" name="Google Shape;4630;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4884287" y="2440252"/>
              <a:ext cx="225647" cy="296532"/>
              <a:chOff x="6999166" y="2292572"/>
              <a:chExt cx="792300" cy="1041192"/>
            </a:xfrm>
          </p:grpSpPr>
          <p:cxnSp>
            <p:nvCxnSpPr>
              <p:cNvPr id="4632" name="Google Shape;4632;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9" name="Google Shape;4619;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66"/>
          <p:cNvGrpSpPr/>
          <p:nvPr/>
        </p:nvGrpSpPr>
        <p:grpSpPr>
          <a:xfrm>
            <a:off x="6842649" y="979955"/>
            <a:ext cx="1581844" cy="732818"/>
            <a:chOff x="634175" y="2986275"/>
            <a:chExt cx="3147949" cy="1458344"/>
          </a:xfrm>
        </p:grpSpPr>
        <p:cxnSp>
          <p:nvCxnSpPr>
            <p:cNvPr id="4635" name="Google Shape;4635;p66"/>
            <p:cNvCxnSpPr>
              <a:stCxn id="4636" idx="4"/>
              <a:endCxn id="463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38" name="Google Shape;4638;p66"/>
            <p:cNvCxnSpPr>
              <a:stCxn id="4637" idx="0"/>
              <a:endCxn id="463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0" name="Google Shape;4640;p66"/>
            <p:cNvCxnSpPr>
              <a:stCxn id="4639" idx="4"/>
              <a:endCxn id="464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2" name="Google Shape;4642;p66"/>
            <p:cNvCxnSpPr>
              <a:stCxn id="4641" idx="0"/>
              <a:endCxn id="464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3" name="Google Shape;4643;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9" name="Google Shape;4639;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6" name="Google Shape;4636;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1" name="Google Shape;4641;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7" name="Google Shape;4637;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4" name="Google Shape;4644;p66"/>
          <p:cNvGrpSpPr/>
          <p:nvPr/>
        </p:nvGrpSpPr>
        <p:grpSpPr>
          <a:xfrm>
            <a:off x="3410364" y="2674265"/>
            <a:ext cx="1675128" cy="313674"/>
            <a:chOff x="998425" y="1182125"/>
            <a:chExt cx="1065400" cy="199500"/>
          </a:xfrm>
        </p:grpSpPr>
        <p:sp>
          <p:nvSpPr>
            <p:cNvPr id="4645" name="Google Shape;4645;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6"/>
          <p:cNvGrpSpPr/>
          <p:nvPr/>
        </p:nvGrpSpPr>
        <p:grpSpPr>
          <a:xfrm>
            <a:off x="3410363" y="3630231"/>
            <a:ext cx="1675129" cy="525345"/>
            <a:chOff x="5194708" y="3484366"/>
            <a:chExt cx="3148148" cy="987304"/>
          </a:xfrm>
        </p:grpSpPr>
        <p:grpSp>
          <p:nvGrpSpPr>
            <p:cNvPr id="4651" name="Google Shape;4651;p66"/>
            <p:cNvGrpSpPr/>
            <p:nvPr/>
          </p:nvGrpSpPr>
          <p:grpSpPr>
            <a:xfrm>
              <a:off x="7531521" y="3484366"/>
              <a:ext cx="811335" cy="987304"/>
              <a:chOff x="3379425" y="1617275"/>
              <a:chExt cx="1090650" cy="1327200"/>
            </a:xfrm>
          </p:grpSpPr>
          <p:sp>
            <p:nvSpPr>
              <p:cNvPr id="4652" name="Google Shape;4652;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752546" y="3484366"/>
              <a:ext cx="811428" cy="987304"/>
              <a:chOff x="2332275" y="1617275"/>
              <a:chExt cx="1090775" cy="1327200"/>
            </a:xfrm>
          </p:grpSpPr>
          <p:sp>
            <p:nvSpPr>
              <p:cNvPr id="4656" name="Google Shape;4656;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66"/>
            <p:cNvGrpSpPr/>
            <p:nvPr/>
          </p:nvGrpSpPr>
          <p:grpSpPr>
            <a:xfrm>
              <a:off x="5973664" y="3484366"/>
              <a:ext cx="811335" cy="987304"/>
              <a:chOff x="1285250" y="1617275"/>
              <a:chExt cx="1090650" cy="1327200"/>
            </a:xfrm>
          </p:grpSpPr>
          <p:sp>
            <p:nvSpPr>
              <p:cNvPr id="4660" name="Google Shape;4660;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6"/>
            <p:cNvGrpSpPr/>
            <p:nvPr/>
          </p:nvGrpSpPr>
          <p:grpSpPr>
            <a:xfrm>
              <a:off x="5194708" y="3484366"/>
              <a:ext cx="811409" cy="987304"/>
              <a:chOff x="238125" y="1617275"/>
              <a:chExt cx="1090750" cy="1327200"/>
            </a:xfrm>
          </p:grpSpPr>
          <p:sp>
            <p:nvSpPr>
              <p:cNvPr id="4664" name="Google Shape;4664;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6"/>
          <p:cNvGrpSpPr/>
          <p:nvPr/>
        </p:nvGrpSpPr>
        <p:grpSpPr>
          <a:xfrm>
            <a:off x="6844048" y="2276120"/>
            <a:ext cx="1579046" cy="522230"/>
            <a:chOff x="6853641" y="2534077"/>
            <a:chExt cx="1515545" cy="501229"/>
          </a:xfrm>
        </p:grpSpPr>
        <p:grpSp>
          <p:nvGrpSpPr>
            <p:cNvPr id="4668" name="Google Shape;4668;p66"/>
            <p:cNvGrpSpPr/>
            <p:nvPr/>
          </p:nvGrpSpPr>
          <p:grpSpPr>
            <a:xfrm>
              <a:off x="6853641" y="2618923"/>
              <a:ext cx="1515545" cy="324556"/>
              <a:chOff x="6853641" y="2618923"/>
              <a:chExt cx="1515545" cy="324556"/>
            </a:xfrm>
          </p:grpSpPr>
          <p:sp>
            <p:nvSpPr>
              <p:cNvPr id="4669" name="Google Shape;4669;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6"/>
          <p:cNvGrpSpPr/>
          <p:nvPr/>
        </p:nvGrpSpPr>
        <p:grpSpPr>
          <a:xfrm>
            <a:off x="3438940" y="3151161"/>
            <a:ext cx="1617976" cy="346616"/>
            <a:chOff x="1808063" y="4294338"/>
            <a:chExt cx="3370782" cy="721817"/>
          </a:xfrm>
        </p:grpSpPr>
        <p:sp>
          <p:nvSpPr>
            <p:cNvPr id="4680" name="Google Shape;4680;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6"/>
          <p:cNvGrpSpPr/>
          <p:nvPr/>
        </p:nvGrpSpPr>
        <p:grpSpPr>
          <a:xfrm>
            <a:off x="5264936" y="3817911"/>
            <a:ext cx="1417067" cy="350605"/>
            <a:chOff x="4234950" y="2101012"/>
            <a:chExt cx="4219974" cy="1044090"/>
          </a:xfrm>
        </p:grpSpPr>
        <p:sp>
          <p:nvSpPr>
            <p:cNvPr id="4691" name="Google Shape;4691;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6840408" y="1808668"/>
            <a:ext cx="1586327" cy="371557"/>
            <a:chOff x="1247650" y="2075423"/>
            <a:chExt cx="6648477" cy="1557238"/>
          </a:xfrm>
        </p:grpSpPr>
        <p:sp>
          <p:nvSpPr>
            <p:cNvPr id="4708" name="Google Shape;4708;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6"/>
          <p:cNvGrpSpPr/>
          <p:nvPr/>
        </p:nvGrpSpPr>
        <p:grpSpPr>
          <a:xfrm>
            <a:off x="5271678" y="961858"/>
            <a:ext cx="1415601" cy="1648533"/>
            <a:chOff x="1839112" y="2209163"/>
            <a:chExt cx="1918159" cy="2233784"/>
          </a:xfrm>
        </p:grpSpPr>
        <p:sp>
          <p:nvSpPr>
            <p:cNvPr id="4715" name="Google Shape;4715;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8" name="Google Shape;4718;p66"/>
            <p:cNvCxnSpPr>
              <a:stCxn id="4715" idx="6"/>
              <a:endCxn id="471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9" name="Google Shape;4719;p66"/>
            <p:cNvCxnSpPr>
              <a:stCxn id="4716" idx="4"/>
              <a:endCxn id="472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1" name="Google Shape;4721;p66"/>
            <p:cNvCxnSpPr>
              <a:stCxn id="4720" idx="6"/>
              <a:endCxn id="471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2" name="Google Shape;4722;p66"/>
            <p:cNvCxnSpPr>
              <a:stCxn id="4717" idx="4"/>
              <a:endCxn id="472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0" name="Google Shape;4720;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6"/>
            <p:cNvCxnSpPr>
              <a:endCxn id="472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6" name="Google Shape;4726;p66"/>
          <p:cNvGrpSpPr/>
          <p:nvPr/>
        </p:nvGrpSpPr>
        <p:grpSpPr>
          <a:xfrm>
            <a:off x="3428944" y="979942"/>
            <a:ext cx="1637968" cy="154942"/>
            <a:chOff x="238125" y="2506075"/>
            <a:chExt cx="7115411" cy="673075"/>
          </a:xfrm>
        </p:grpSpPr>
        <p:sp>
          <p:nvSpPr>
            <p:cNvPr id="4727" name="Google Shape;4727;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6"/>
          <p:cNvGrpSpPr/>
          <p:nvPr/>
        </p:nvGrpSpPr>
        <p:grpSpPr>
          <a:xfrm>
            <a:off x="1969680" y="1294660"/>
            <a:ext cx="1262932" cy="785408"/>
            <a:chOff x="548861" y="389676"/>
            <a:chExt cx="3843371" cy="2390163"/>
          </a:xfrm>
        </p:grpSpPr>
        <p:cxnSp>
          <p:nvCxnSpPr>
            <p:cNvPr id="4733" name="Google Shape;4733;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4" name="Google Shape;4734;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5" name="Google Shape;4735;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7" name="Google Shape;4737;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38" name="Google Shape;4738;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9" name="Google Shape;4739;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0" name="Google Shape;4740;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6"/>
          <p:cNvGrpSpPr/>
          <p:nvPr/>
        </p:nvGrpSpPr>
        <p:grpSpPr>
          <a:xfrm>
            <a:off x="757812" y="2401537"/>
            <a:ext cx="1412054" cy="633562"/>
            <a:chOff x="1187400" y="2529299"/>
            <a:chExt cx="6769193" cy="2241903"/>
          </a:xfrm>
        </p:grpSpPr>
        <p:sp>
          <p:nvSpPr>
            <p:cNvPr id="4747" name="Google Shape;4747;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48" name="Google Shape;4748;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9" name="Google Shape;4749;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0" name="Google Shape;4750;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4" name="Google Shape;4754;p66"/>
            <p:cNvCxnSpPr>
              <a:stCxn id="4747" idx="2"/>
              <a:endCxn id="474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5" name="Google Shape;4755;p66"/>
            <p:cNvCxnSpPr>
              <a:stCxn id="4749" idx="0"/>
              <a:endCxn id="474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6" name="Google Shape;4756;p66"/>
            <p:cNvCxnSpPr>
              <a:stCxn id="4749" idx="2"/>
              <a:endCxn id="475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66"/>
            <p:cNvCxnSpPr>
              <a:stCxn id="4750" idx="0"/>
              <a:endCxn id="474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66"/>
            <p:cNvCxnSpPr>
              <a:stCxn id="4748" idx="2"/>
              <a:endCxn id="475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66"/>
            <p:cNvCxnSpPr>
              <a:stCxn id="4752" idx="0"/>
              <a:endCxn id="474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0" name="Google Shape;4760;p66"/>
          <p:cNvGrpSpPr/>
          <p:nvPr/>
        </p:nvGrpSpPr>
        <p:grpSpPr>
          <a:xfrm>
            <a:off x="6844058" y="2894246"/>
            <a:ext cx="1579035" cy="540873"/>
            <a:chOff x="6895650" y="3126697"/>
            <a:chExt cx="1436662" cy="492105"/>
          </a:xfrm>
        </p:grpSpPr>
        <p:sp>
          <p:nvSpPr>
            <p:cNvPr id="4761" name="Google Shape;4761;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6"/>
            <p:cNvGrpSpPr/>
            <p:nvPr/>
          </p:nvGrpSpPr>
          <p:grpSpPr>
            <a:xfrm>
              <a:off x="6995957" y="3335810"/>
              <a:ext cx="1230393" cy="71754"/>
              <a:chOff x="6995957" y="3287964"/>
              <a:chExt cx="1230393" cy="71754"/>
            </a:xfrm>
          </p:grpSpPr>
          <p:sp>
            <p:nvSpPr>
              <p:cNvPr id="4767" name="Google Shape;4767;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6842640" y="3531009"/>
            <a:ext cx="1581862" cy="650625"/>
            <a:chOff x="6777990" y="3710194"/>
            <a:chExt cx="1646915" cy="677382"/>
          </a:xfrm>
        </p:grpSpPr>
        <p:grpSp>
          <p:nvGrpSpPr>
            <p:cNvPr id="4773" name="Google Shape;4773;p66"/>
            <p:cNvGrpSpPr/>
            <p:nvPr/>
          </p:nvGrpSpPr>
          <p:grpSpPr>
            <a:xfrm>
              <a:off x="6777990" y="3874492"/>
              <a:ext cx="411129" cy="513083"/>
              <a:chOff x="6777990" y="3874492"/>
              <a:chExt cx="411129" cy="513083"/>
            </a:xfrm>
          </p:grpSpPr>
          <p:cxnSp>
            <p:nvCxnSpPr>
              <p:cNvPr id="4774" name="Google Shape;4774;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6"/>
            <p:cNvGrpSpPr/>
            <p:nvPr/>
          </p:nvGrpSpPr>
          <p:grpSpPr>
            <a:xfrm>
              <a:off x="7188425" y="3710194"/>
              <a:ext cx="411123" cy="520535"/>
              <a:chOff x="7188425" y="3710194"/>
              <a:chExt cx="411123" cy="520535"/>
            </a:xfrm>
          </p:grpSpPr>
          <p:cxnSp>
            <p:nvCxnSpPr>
              <p:cNvPr id="4777" name="Google Shape;4777;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8" name="Google Shape;4778;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66"/>
            <p:cNvGrpSpPr/>
            <p:nvPr/>
          </p:nvGrpSpPr>
          <p:grpSpPr>
            <a:xfrm>
              <a:off x="7603341" y="3874492"/>
              <a:ext cx="411474" cy="513083"/>
              <a:chOff x="7603341" y="3874492"/>
              <a:chExt cx="411474" cy="513083"/>
            </a:xfrm>
          </p:grpSpPr>
          <p:cxnSp>
            <p:nvCxnSpPr>
              <p:cNvPr id="4780" name="Google Shape;4780;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1" name="Google Shape;4781;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6"/>
            <p:cNvGrpSpPr/>
            <p:nvPr/>
          </p:nvGrpSpPr>
          <p:grpSpPr>
            <a:xfrm>
              <a:off x="8013776" y="3722847"/>
              <a:ext cx="411129" cy="507881"/>
              <a:chOff x="8013776" y="3722847"/>
              <a:chExt cx="411129" cy="507881"/>
            </a:xfrm>
          </p:grpSpPr>
          <p:cxnSp>
            <p:nvCxnSpPr>
              <p:cNvPr id="4783" name="Google Shape;4783;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4" name="Google Shape;4784;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66"/>
          <p:cNvGrpSpPr/>
          <p:nvPr/>
        </p:nvGrpSpPr>
        <p:grpSpPr>
          <a:xfrm>
            <a:off x="5262155" y="2703849"/>
            <a:ext cx="1421889" cy="1020603"/>
            <a:chOff x="5190863" y="2824811"/>
            <a:chExt cx="1544860" cy="1108869"/>
          </a:xfrm>
        </p:grpSpPr>
        <p:grpSp>
          <p:nvGrpSpPr>
            <p:cNvPr id="4786" name="Google Shape;4786;p66"/>
            <p:cNvGrpSpPr/>
            <p:nvPr/>
          </p:nvGrpSpPr>
          <p:grpSpPr>
            <a:xfrm>
              <a:off x="5938695" y="3176919"/>
              <a:ext cx="685761" cy="404739"/>
              <a:chOff x="5938695" y="3176919"/>
              <a:chExt cx="685761" cy="404739"/>
            </a:xfrm>
          </p:grpSpPr>
          <p:grpSp>
            <p:nvGrpSpPr>
              <p:cNvPr id="4787" name="Google Shape;4787;p66"/>
              <p:cNvGrpSpPr/>
              <p:nvPr/>
            </p:nvGrpSpPr>
            <p:grpSpPr>
              <a:xfrm>
                <a:off x="5938695" y="3176919"/>
                <a:ext cx="685761" cy="404739"/>
                <a:chOff x="5938695" y="3176919"/>
                <a:chExt cx="685761" cy="404739"/>
              </a:xfrm>
            </p:grpSpPr>
            <p:sp>
              <p:nvSpPr>
                <p:cNvPr id="4788" name="Google Shape;4788;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6"/>
            <p:cNvGrpSpPr/>
            <p:nvPr/>
          </p:nvGrpSpPr>
          <p:grpSpPr>
            <a:xfrm>
              <a:off x="5305233" y="3176835"/>
              <a:ext cx="685971" cy="404655"/>
              <a:chOff x="5305233" y="3176835"/>
              <a:chExt cx="685971" cy="404655"/>
            </a:xfrm>
          </p:grpSpPr>
          <p:grpSp>
            <p:nvGrpSpPr>
              <p:cNvPr id="4792" name="Google Shape;4792;p66"/>
              <p:cNvGrpSpPr/>
              <p:nvPr/>
            </p:nvGrpSpPr>
            <p:grpSpPr>
              <a:xfrm>
                <a:off x="5305233" y="3176835"/>
                <a:ext cx="685971" cy="404655"/>
                <a:chOff x="5305233" y="3176835"/>
                <a:chExt cx="685971" cy="404655"/>
              </a:xfrm>
            </p:grpSpPr>
            <p:sp>
              <p:nvSpPr>
                <p:cNvPr id="4793" name="Google Shape;4793;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6"/>
            <p:cNvGrpSpPr/>
            <p:nvPr/>
          </p:nvGrpSpPr>
          <p:grpSpPr>
            <a:xfrm>
              <a:off x="5657361" y="2824811"/>
              <a:ext cx="1078361" cy="404655"/>
              <a:chOff x="5657361" y="2824811"/>
              <a:chExt cx="1078361" cy="404655"/>
            </a:xfrm>
          </p:grpSpPr>
          <p:grpSp>
            <p:nvGrpSpPr>
              <p:cNvPr id="4798" name="Google Shape;4798;p66"/>
              <p:cNvGrpSpPr/>
              <p:nvPr/>
            </p:nvGrpSpPr>
            <p:grpSpPr>
              <a:xfrm>
                <a:off x="5657361" y="2824811"/>
                <a:ext cx="1078361" cy="404655"/>
                <a:chOff x="5657361" y="2824811"/>
                <a:chExt cx="1078361" cy="404655"/>
              </a:xfrm>
            </p:grpSpPr>
            <p:grpSp>
              <p:nvGrpSpPr>
                <p:cNvPr id="4799" name="Google Shape;4799;p66"/>
                <p:cNvGrpSpPr/>
                <p:nvPr/>
              </p:nvGrpSpPr>
              <p:grpSpPr>
                <a:xfrm>
                  <a:off x="5938485" y="2824811"/>
                  <a:ext cx="797237" cy="404655"/>
                  <a:chOff x="5938485" y="2824811"/>
                  <a:chExt cx="797237" cy="404655"/>
                </a:xfrm>
              </p:grpSpPr>
              <p:sp>
                <p:nvSpPr>
                  <p:cNvPr id="4800" name="Google Shape;4800;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6"/>
            <p:cNvGrpSpPr/>
            <p:nvPr/>
          </p:nvGrpSpPr>
          <p:grpSpPr>
            <a:xfrm>
              <a:off x="5190863" y="3528942"/>
              <a:ext cx="1078026" cy="404739"/>
              <a:chOff x="5190863" y="3528942"/>
              <a:chExt cx="1078026" cy="404739"/>
            </a:xfrm>
          </p:grpSpPr>
          <p:sp>
            <p:nvSpPr>
              <p:cNvPr id="4805" name="Google Shape;4805;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66"/>
              <p:cNvGrpSpPr/>
              <p:nvPr/>
            </p:nvGrpSpPr>
            <p:grpSpPr>
              <a:xfrm>
                <a:off x="5190863" y="3528942"/>
                <a:ext cx="1078026" cy="404739"/>
                <a:chOff x="5190863" y="3528942"/>
                <a:chExt cx="1078026" cy="404739"/>
              </a:xfrm>
            </p:grpSpPr>
            <p:sp>
              <p:nvSpPr>
                <p:cNvPr id="4807" name="Google Shape;4807;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9" name="Google Shape;4809;p66"/>
          <p:cNvGrpSpPr/>
          <p:nvPr/>
        </p:nvGrpSpPr>
        <p:grpSpPr>
          <a:xfrm>
            <a:off x="728162" y="1268317"/>
            <a:ext cx="1086719" cy="879487"/>
            <a:chOff x="803162" y="1474292"/>
            <a:chExt cx="1086719" cy="879487"/>
          </a:xfrm>
        </p:grpSpPr>
        <p:grpSp>
          <p:nvGrpSpPr>
            <p:cNvPr id="4810" name="Google Shape;4810;p66"/>
            <p:cNvGrpSpPr/>
            <p:nvPr/>
          </p:nvGrpSpPr>
          <p:grpSpPr>
            <a:xfrm>
              <a:off x="803162" y="1625948"/>
              <a:ext cx="445856" cy="576579"/>
              <a:chOff x="803162" y="1625948"/>
              <a:chExt cx="445856" cy="576579"/>
            </a:xfrm>
          </p:grpSpPr>
          <p:sp>
            <p:nvSpPr>
              <p:cNvPr id="4811" name="Google Shape;4811;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6"/>
              <p:cNvGrpSpPr/>
              <p:nvPr/>
            </p:nvGrpSpPr>
            <p:grpSpPr>
              <a:xfrm>
                <a:off x="1056023" y="1625948"/>
                <a:ext cx="192995" cy="576579"/>
                <a:chOff x="1056023" y="1625948"/>
                <a:chExt cx="192995" cy="576579"/>
              </a:xfrm>
            </p:grpSpPr>
            <p:sp>
              <p:nvSpPr>
                <p:cNvPr id="4813" name="Google Shape;4813;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6"/>
            <p:cNvGrpSpPr/>
            <p:nvPr/>
          </p:nvGrpSpPr>
          <p:grpSpPr>
            <a:xfrm>
              <a:off x="1371406" y="1474292"/>
              <a:ext cx="518475" cy="879487"/>
              <a:chOff x="1398231" y="1474292"/>
              <a:chExt cx="518475" cy="879487"/>
            </a:xfrm>
          </p:grpSpPr>
          <p:grpSp>
            <p:nvGrpSpPr>
              <p:cNvPr id="4819" name="Google Shape;4819;p66"/>
              <p:cNvGrpSpPr/>
              <p:nvPr/>
            </p:nvGrpSpPr>
            <p:grpSpPr>
              <a:xfrm>
                <a:off x="1398231" y="1474292"/>
                <a:ext cx="518475" cy="341643"/>
                <a:chOff x="1398231" y="1474292"/>
                <a:chExt cx="518475" cy="341643"/>
              </a:xfrm>
            </p:grpSpPr>
            <p:sp>
              <p:nvSpPr>
                <p:cNvPr id="4820" name="Google Shape;4820;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6"/>
                <p:cNvGrpSpPr/>
                <p:nvPr/>
              </p:nvGrpSpPr>
              <p:grpSpPr>
                <a:xfrm>
                  <a:off x="1616453" y="1474292"/>
                  <a:ext cx="300253" cy="341643"/>
                  <a:chOff x="1616453" y="1475379"/>
                  <a:chExt cx="300253" cy="341643"/>
                </a:xfrm>
              </p:grpSpPr>
              <p:sp>
                <p:nvSpPr>
                  <p:cNvPr id="4822" name="Google Shape;4822;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66"/>
                  <p:cNvGrpSpPr/>
                  <p:nvPr/>
                </p:nvGrpSpPr>
                <p:grpSpPr>
                  <a:xfrm>
                    <a:off x="1839639" y="1475379"/>
                    <a:ext cx="77067" cy="341643"/>
                    <a:chOff x="1839639" y="1475379"/>
                    <a:chExt cx="77067" cy="341643"/>
                  </a:xfrm>
                </p:grpSpPr>
                <p:sp>
                  <p:nvSpPr>
                    <p:cNvPr id="4830" name="Google Shape;4830;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2" name="Google Shape;4832;p66"/>
              <p:cNvGrpSpPr/>
              <p:nvPr/>
            </p:nvGrpSpPr>
            <p:grpSpPr>
              <a:xfrm>
                <a:off x="1398451" y="2012951"/>
                <a:ext cx="518255" cy="340828"/>
                <a:chOff x="1398451" y="2012951"/>
                <a:chExt cx="518255" cy="340828"/>
              </a:xfrm>
            </p:grpSpPr>
            <p:sp>
              <p:nvSpPr>
                <p:cNvPr id="4833" name="Google Shape;4833;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616453" y="2012951"/>
                  <a:ext cx="300253" cy="340828"/>
                  <a:chOff x="1616453" y="2013538"/>
                  <a:chExt cx="300253" cy="340828"/>
                </a:xfrm>
              </p:grpSpPr>
              <p:sp>
                <p:nvSpPr>
                  <p:cNvPr id="4835" name="Google Shape;4835;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66"/>
                  <p:cNvGrpSpPr/>
                  <p:nvPr/>
                </p:nvGrpSpPr>
                <p:grpSpPr>
                  <a:xfrm>
                    <a:off x="1839639" y="2013538"/>
                    <a:ext cx="77067" cy="340828"/>
                    <a:chOff x="1839639" y="2013538"/>
                    <a:chExt cx="77067" cy="340828"/>
                  </a:xfrm>
                </p:grpSpPr>
                <p:sp>
                  <p:nvSpPr>
                    <p:cNvPr id="4843" name="Google Shape;4843;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5" name="Google Shape;4845;p66"/>
          <p:cNvGrpSpPr/>
          <p:nvPr/>
        </p:nvGrpSpPr>
        <p:grpSpPr>
          <a:xfrm>
            <a:off x="724986" y="3399503"/>
            <a:ext cx="1368681" cy="682918"/>
            <a:chOff x="724986" y="3605478"/>
            <a:chExt cx="1368681" cy="682918"/>
          </a:xfrm>
        </p:grpSpPr>
        <p:grpSp>
          <p:nvGrpSpPr>
            <p:cNvPr id="4846" name="Google Shape;4846;p66"/>
            <p:cNvGrpSpPr/>
            <p:nvPr/>
          </p:nvGrpSpPr>
          <p:grpSpPr>
            <a:xfrm>
              <a:off x="1289102" y="3823629"/>
              <a:ext cx="240442" cy="250435"/>
              <a:chOff x="-165066" y="3843615"/>
              <a:chExt cx="221259" cy="230455"/>
            </a:xfrm>
          </p:grpSpPr>
          <p:sp>
            <p:nvSpPr>
              <p:cNvPr id="4847" name="Google Shape;4847;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6"/>
            <p:cNvGrpSpPr/>
            <p:nvPr/>
          </p:nvGrpSpPr>
          <p:grpSpPr>
            <a:xfrm>
              <a:off x="724986" y="3605478"/>
              <a:ext cx="1368681" cy="682918"/>
              <a:chOff x="724986" y="3605478"/>
              <a:chExt cx="1368681" cy="682918"/>
            </a:xfrm>
          </p:grpSpPr>
          <p:grpSp>
            <p:nvGrpSpPr>
              <p:cNvPr id="4868" name="Google Shape;4868;p66"/>
              <p:cNvGrpSpPr/>
              <p:nvPr/>
            </p:nvGrpSpPr>
            <p:grpSpPr>
              <a:xfrm>
                <a:off x="1498221" y="4047614"/>
                <a:ext cx="529172" cy="240783"/>
                <a:chOff x="1498221" y="4047614"/>
                <a:chExt cx="529172" cy="240783"/>
              </a:xfrm>
            </p:grpSpPr>
            <p:grpSp>
              <p:nvGrpSpPr>
                <p:cNvPr id="4869" name="Google Shape;4869;p66"/>
                <p:cNvGrpSpPr/>
                <p:nvPr/>
              </p:nvGrpSpPr>
              <p:grpSpPr>
                <a:xfrm>
                  <a:off x="1826655" y="4224370"/>
                  <a:ext cx="200738" cy="25631"/>
                  <a:chOff x="1826655" y="4224370"/>
                  <a:chExt cx="200738" cy="25631"/>
                </a:xfrm>
              </p:grpSpPr>
              <p:sp>
                <p:nvSpPr>
                  <p:cNvPr id="4870" name="Google Shape;4870;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6"/>
                <p:cNvGrpSpPr/>
                <p:nvPr/>
              </p:nvGrpSpPr>
              <p:grpSpPr>
                <a:xfrm>
                  <a:off x="1498221" y="4047614"/>
                  <a:ext cx="328444" cy="240783"/>
                  <a:chOff x="1498221" y="4047614"/>
                  <a:chExt cx="328444" cy="240783"/>
                </a:xfrm>
              </p:grpSpPr>
              <p:sp>
                <p:nvSpPr>
                  <p:cNvPr id="4873" name="Google Shape;4873;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66"/>
                  <p:cNvGrpSpPr/>
                  <p:nvPr/>
                </p:nvGrpSpPr>
                <p:grpSpPr>
                  <a:xfrm>
                    <a:off x="1498221" y="4047614"/>
                    <a:ext cx="150566" cy="190416"/>
                    <a:chOff x="1498221" y="4047614"/>
                    <a:chExt cx="150566" cy="190416"/>
                  </a:xfrm>
                </p:grpSpPr>
                <p:sp>
                  <p:nvSpPr>
                    <p:cNvPr id="4875" name="Google Shape;4875;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7" name="Google Shape;4877;p66"/>
              <p:cNvGrpSpPr/>
              <p:nvPr/>
            </p:nvGrpSpPr>
            <p:grpSpPr>
              <a:xfrm>
                <a:off x="1560718" y="3800594"/>
                <a:ext cx="532948" cy="302090"/>
                <a:chOff x="1560718" y="3800594"/>
                <a:chExt cx="532948" cy="302090"/>
              </a:xfrm>
            </p:grpSpPr>
            <p:grpSp>
              <p:nvGrpSpPr>
                <p:cNvPr id="4878" name="Google Shape;4878;p66"/>
                <p:cNvGrpSpPr/>
                <p:nvPr/>
              </p:nvGrpSpPr>
              <p:grpSpPr>
                <a:xfrm>
                  <a:off x="1912179" y="3827344"/>
                  <a:ext cx="181487" cy="25631"/>
                  <a:chOff x="1912179" y="3827344"/>
                  <a:chExt cx="181487" cy="25631"/>
                </a:xfrm>
              </p:grpSpPr>
              <p:sp>
                <p:nvSpPr>
                  <p:cNvPr id="4879" name="Google Shape;4879;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6"/>
                <p:cNvGrpSpPr/>
                <p:nvPr/>
              </p:nvGrpSpPr>
              <p:grpSpPr>
                <a:xfrm>
                  <a:off x="1912179" y="4044505"/>
                  <a:ext cx="181487" cy="25622"/>
                  <a:chOff x="1912179" y="4044506"/>
                  <a:chExt cx="181487" cy="25622"/>
                </a:xfrm>
              </p:grpSpPr>
              <p:sp>
                <p:nvSpPr>
                  <p:cNvPr id="4882" name="Google Shape;4882;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1560718" y="3800594"/>
                  <a:ext cx="351472" cy="302090"/>
                  <a:chOff x="1560718" y="3800594"/>
                  <a:chExt cx="351472" cy="302090"/>
                </a:xfrm>
              </p:grpSpPr>
              <p:grpSp>
                <p:nvGrpSpPr>
                  <p:cNvPr id="4885" name="Google Shape;4885;p66"/>
                  <p:cNvGrpSpPr/>
                  <p:nvPr/>
                </p:nvGrpSpPr>
                <p:grpSpPr>
                  <a:xfrm>
                    <a:off x="1560718" y="3842857"/>
                    <a:ext cx="173586" cy="217131"/>
                    <a:chOff x="1560718" y="3842857"/>
                    <a:chExt cx="173586" cy="217131"/>
                  </a:xfrm>
                </p:grpSpPr>
                <p:sp>
                  <p:nvSpPr>
                    <p:cNvPr id="4886" name="Google Shape;4886;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1" name="Google Shape;4891;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2" name="Google Shape;4892;p66"/>
              <p:cNvGrpSpPr/>
              <p:nvPr/>
            </p:nvGrpSpPr>
            <p:grpSpPr>
              <a:xfrm>
                <a:off x="785350" y="3605478"/>
                <a:ext cx="535311" cy="249245"/>
                <a:chOff x="785350" y="3605478"/>
                <a:chExt cx="535311" cy="249245"/>
              </a:xfrm>
            </p:grpSpPr>
            <p:grpSp>
              <p:nvGrpSpPr>
                <p:cNvPr id="4893" name="Google Shape;4893;p66"/>
                <p:cNvGrpSpPr/>
                <p:nvPr/>
              </p:nvGrpSpPr>
              <p:grpSpPr>
                <a:xfrm>
                  <a:off x="785350" y="3605478"/>
                  <a:ext cx="376191" cy="102736"/>
                  <a:chOff x="785350" y="3605478"/>
                  <a:chExt cx="376191" cy="102736"/>
                </a:xfrm>
              </p:grpSpPr>
              <p:sp>
                <p:nvSpPr>
                  <p:cNvPr id="4894" name="Google Shape;4894;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1161530" y="3655851"/>
                  <a:ext cx="159131" cy="198872"/>
                  <a:chOff x="1161530" y="3655851"/>
                  <a:chExt cx="159131" cy="198872"/>
                </a:xfrm>
              </p:grpSpPr>
              <p:sp>
                <p:nvSpPr>
                  <p:cNvPr id="4898" name="Google Shape;4898;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66"/>
              <p:cNvGrpSpPr/>
              <p:nvPr/>
            </p:nvGrpSpPr>
            <p:grpSpPr>
              <a:xfrm>
                <a:off x="785350" y="4047614"/>
                <a:ext cx="535311" cy="240783"/>
                <a:chOff x="785350" y="4047614"/>
                <a:chExt cx="535311" cy="240783"/>
              </a:xfrm>
            </p:grpSpPr>
            <p:grpSp>
              <p:nvGrpSpPr>
                <p:cNvPr id="4901" name="Google Shape;4901;p66"/>
                <p:cNvGrpSpPr/>
                <p:nvPr/>
              </p:nvGrpSpPr>
              <p:grpSpPr>
                <a:xfrm>
                  <a:off x="1161636" y="4047614"/>
                  <a:ext cx="159025" cy="190415"/>
                  <a:chOff x="1161636" y="4047614"/>
                  <a:chExt cx="159025" cy="190415"/>
                </a:xfrm>
              </p:grpSpPr>
              <p:sp>
                <p:nvSpPr>
                  <p:cNvPr id="4902" name="Google Shape;4902;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6"/>
                <p:cNvGrpSpPr/>
                <p:nvPr/>
              </p:nvGrpSpPr>
              <p:grpSpPr>
                <a:xfrm>
                  <a:off x="785350" y="4185661"/>
                  <a:ext cx="376191" cy="102736"/>
                  <a:chOff x="785350" y="4185661"/>
                  <a:chExt cx="376191" cy="102736"/>
                </a:xfrm>
              </p:grpSpPr>
              <p:sp>
                <p:nvSpPr>
                  <p:cNvPr id="4905" name="Google Shape;4905;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8" name="Google Shape;4908;p66"/>
              <p:cNvGrpSpPr/>
              <p:nvPr/>
            </p:nvGrpSpPr>
            <p:grpSpPr>
              <a:xfrm>
                <a:off x="1501054" y="3605478"/>
                <a:ext cx="526340" cy="249240"/>
                <a:chOff x="1501054" y="3605478"/>
                <a:chExt cx="526340" cy="249240"/>
              </a:xfrm>
            </p:grpSpPr>
            <p:grpSp>
              <p:nvGrpSpPr>
                <p:cNvPr id="4909" name="Google Shape;4909;p66"/>
                <p:cNvGrpSpPr/>
                <p:nvPr/>
              </p:nvGrpSpPr>
              <p:grpSpPr>
                <a:xfrm>
                  <a:off x="1834208" y="3643867"/>
                  <a:ext cx="193185" cy="25622"/>
                  <a:chOff x="1834208" y="3643867"/>
                  <a:chExt cx="193185" cy="25622"/>
                </a:xfrm>
              </p:grpSpPr>
              <p:sp>
                <p:nvSpPr>
                  <p:cNvPr id="4910" name="Google Shape;4910;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1501054" y="3605478"/>
                  <a:ext cx="333165" cy="249240"/>
                  <a:chOff x="1501054" y="3605478"/>
                  <a:chExt cx="333165" cy="249240"/>
                </a:xfrm>
              </p:grpSpPr>
              <p:sp>
                <p:nvSpPr>
                  <p:cNvPr id="4913" name="Google Shape;4913;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66"/>
                  <p:cNvGrpSpPr/>
                  <p:nvPr/>
                </p:nvGrpSpPr>
                <p:grpSpPr>
                  <a:xfrm>
                    <a:off x="1501054" y="3655851"/>
                    <a:ext cx="155286" cy="198867"/>
                    <a:chOff x="1501054" y="3655851"/>
                    <a:chExt cx="155286" cy="198867"/>
                  </a:xfrm>
                </p:grpSpPr>
                <p:sp>
                  <p:nvSpPr>
                    <p:cNvPr id="4915" name="Google Shape;4915;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7" name="Google Shape;4917;p66"/>
              <p:cNvGrpSpPr/>
              <p:nvPr/>
            </p:nvGrpSpPr>
            <p:grpSpPr>
              <a:xfrm>
                <a:off x="724986" y="3800594"/>
                <a:ext cx="532950" cy="302090"/>
                <a:chOff x="724986" y="3800594"/>
                <a:chExt cx="532950" cy="302090"/>
              </a:xfrm>
            </p:grpSpPr>
            <p:grpSp>
              <p:nvGrpSpPr>
                <p:cNvPr id="4918" name="Google Shape;4918;p66"/>
                <p:cNvGrpSpPr/>
                <p:nvPr/>
              </p:nvGrpSpPr>
              <p:grpSpPr>
                <a:xfrm>
                  <a:off x="724986" y="4044367"/>
                  <a:ext cx="181314" cy="25626"/>
                  <a:chOff x="724986" y="4044367"/>
                  <a:chExt cx="181314" cy="25626"/>
                </a:xfrm>
              </p:grpSpPr>
              <p:sp>
                <p:nvSpPr>
                  <p:cNvPr id="4919" name="Google Shape;4919;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906290" y="3800594"/>
                  <a:ext cx="351646" cy="302090"/>
                  <a:chOff x="906290" y="3800594"/>
                  <a:chExt cx="351646" cy="302090"/>
                </a:xfrm>
              </p:grpSpPr>
              <p:grpSp>
                <p:nvGrpSpPr>
                  <p:cNvPr id="4922" name="Google Shape;4922;p66"/>
                  <p:cNvGrpSpPr/>
                  <p:nvPr/>
                </p:nvGrpSpPr>
                <p:grpSpPr>
                  <a:xfrm>
                    <a:off x="1084172" y="3842857"/>
                    <a:ext cx="173764" cy="217131"/>
                    <a:chOff x="1084172" y="3842857"/>
                    <a:chExt cx="173764" cy="217131"/>
                  </a:xfrm>
                </p:grpSpPr>
                <p:grpSp>
                  <p:nvGrpSpPr>
                    <p:cNvPr id="4923" name="Google Shape;4923;p66"/>
                    <p:cNvGrpSpPr/>
                    <p:nvPr/>
                  </p:nvGrpSpPr>
                  <p:grpSpPr>
                    <a:xfrm>
                      <a:off x="1156862" y="3936509"/>
                      <a:ext cx="101073" cy="25622"/>
                      <a:chOff x="1156862" y="3936509"/>
                      <a:chExt cx="101073" cy="25622"/>
                    </a:xfrm>
                  </p:grpSpPr>
                  <p:sp>
                    <p:nvSpPr>
                      <p:cNvPr id="4924" name="Google Shape;4924;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6" name="Google Shape;4926;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724986" y="3830189"/>
                  <a:ext cx="189533" cy="25626"/>
                  <a:chOff x="724986" y="3830189"/>
                  <a:chExt cx="189533" cy="25626"/>
                </a:xfrm>
              </p:grpSpPr>
              <p:sp>
                <p:nvSpPr>
                  <p:cNvPr id="4930" name="Google Shape;4930;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2" name="Google Shape;4932;p66"/>
          <p:cNvGrpSpPr/>
          <p:nvPr/>
        </p:nvGrpSpPr>
        <p:grpSpPr>
          <a:xfrm>
            <a:off x="2253298" y="2249665"/>
            <a:ext cx="948701" cy="935378"/>
            <a:chOff x="2253298" y="2428317"/>
            <a:chExt cx="948701" cy="935378"/>
          </a:xfrm>
        </p:grpSpPr>
        <p:sp>
          <p:nvSpPr>
            <p:cNvPr id="4933" name="Google Shape;4933;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9"/>
        <p:cNvGrpSpPr/>
        <p:nvPr/>
      </p:nvGrpSpPr>
      <p:grpSpPr>
        <a:xfrm>
          <a:off x="0" y="0"/>
          <a:ext cx="0" cy="0"/>
          <a:chOff x="0" y="0"/>
          <a:chExt cx="0" cy="0"/>
        </a:xfrm>
      </p:grpSpPr>
      <p:graphicFrame>
        <p:nvGraphicFramePr>
          <p:cNvPr id="4970" name="Google Shape;4970;p67"/>
          <p:cNvGraphicFramePr/>
          <p:nvPr/>
        </p:nvGraphicFramePr>
        <p:xfrm>
          <a:off x="3342575" y="2130450"/>
          <a:ext cx="2363400" cy="868575"/>
        </p:xfrm>
        <a:graphic>
          <a:graphicData uri="http://schemas.openxmlformats.org/drawingml/2006/table">
            <a:tbl>
              <a:tblPr>
                <a:noFill/>
                <a:tableStyleId>{36388064-F937-4609-BF7D-212556715704}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71" name="Google Shape;4971;p67"/>
          <p:cNvGrpSpPr/>
          <p:nvPr/>
        </p:nvGrpSpPr>
        <p:grpSpPr>
          <a:xfrm>
            <a:off x="3339744" y="952977"/>
            <a:ext cx="2363393" cy="1017867"/>
            <a:chOff x="3292400" y="1219146"/>
            <a:chExt cx="2615240" cy="1110239"/>
          </a:xfrm>
        </p:grpSpPr>
        <p:sp>
          <p:nvSpPr>
            <p:cNvPr id="4972" name="Google Shape;497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3" name="Google Shape;497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5" name="Google Shape;497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6" name="Google Shape;497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7" name="Google Shape;497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8" name="Google Shape;497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79" name="Google Shape;497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0" name="Google Shape;498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1" name="Google Shape;498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2" name="Google Shape;498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3" name="Google Shape;498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4" name="Google Shape;498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5" name="Google Shape;498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6" name="Google Shape;4986;p67"/>
            <p:cNvGrpSpPr/>
            <p:nvPr/>
          </p:nvGrpSpPr>
          <p:grpSpPr>
            <a:xfrm>
              <a:off x="3748438" y="1378608"/>
              <a:ext cx="2159202" cy="903971"/>
              <a:chOff x="1683525" y="2179850"/>
              <a:chExt cx="4519050" cy="2134525"/>
            </a:xfrm>
          </p:grpSpPr>
          <p:sp>
            <p:nvSpPr>
              <p:cNvPr id="4987" name="Google Shape;498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99" name="Google Shape;4999;p67"/>
          <p:cNvGraphicFramePr/>
          <p:nvPr/>
        </p:nvGraphicFramePr>
        <p:xfrm>
          <a:off x="5935838" y="2130450"/>
          <a:ext cx="2491300" cy="868600"/>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0" name="Google Shape;5000;p67"/>
          <p:cNvGrpSpPr/>
          <p:nvPr/>
        </p:nvGrpSpPr>
        <p:grpSpPr>
          <a:xfrm>
            <a:off x="5913087" y="3189047"/>
            <a:ext cx="2519825" cy="1001454"/>
            <a:chOff x="1906114" y="789980"/>
            <a:chExt cx="1487676" cy="606868"/>
          </a:xfrm>
        </p:grpSpPr>
        <p:cxnSp>
          <p:nvCxnSpPr>
            <p:cNvPr id="5001" name="Google Shape;500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2" name="Google Shape;500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4" name="Google Shape;500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5" name="Google Shape;500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6" name="Google Shape;500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7" name="Google Shape;500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8" name="Google Shape;500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5" name="Google Shape;501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6" name="Google Shape;501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7" name="Google Shape;501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7"/>
          <p:cNvGrpSpPr/>
          <p:nvPr/>
        </p:nvGrpSpPr>
        <p:grpSpPr>
          <a:xfrm>
            <a:off x="712562" y="998005"/>
            <a:ext cx="2394370" cy="976502"/>
            <a:chOff x="749309" y="1112739"/>
            <a:chExt cx="2371603" cy="976502"/>
          </a:xfrm>
        </p:grpSpPr>
        <p:sp>
          <p:nvSpPr>
            <p:cNvPr id="5019" name="Google Shape;501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1" name="Google Shape;5051;p67"/>
          <p:cNvGraphicFramePr/>
          <p:nvPr/>
        </p:nvGraphicFramePr>
        <p:xfrm>
          <a:off x="5935863" y="996300"/>
          <a:ext cx="2491300" cy="976425"/>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pSp>
        <p:nvGrpSpPr>
          <p:cNvPr id="5052" name="Google Shape;5052;p67"/>
          <p:cNvGrpSpPr/>
          <p:nvPr/>
        </p:nvGrpSpPr>
        <p:grpSpPr>
          <a:xfrm>
            <a:off x="4086504" y="2517093"/>
            <a:ext cx="1517436" cy="74460"/>
            <a:chOff x="3980086" y="2804397"/>
            <a:chExt cx="1227600" cy="66900"/>
          </a:xfrm>
        </p:grpSpPr>
        <p:sp>
          <p:nvSpPr>
            <p:cNvPr id="5053" name="Google Shape;505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7"/>
          <p:cNvGrpSpPr/>
          <p:nvPr/>
        </p:nvGrpSpPr>
        <p:grpSpPr>
          <a:xfrm>
            <a:off x="4711569" y="2809680"/>
            <a:ext cx="892956" cy="74460"/>
            <a:chOff x="3980086" y="2804397"/>
            <a:chExt cx="1227600" cy="66900"/>
          </a:xfrm>
        </p:grpSpPr>
        <p:sp>
          <p:nvSpPr>
            <p:cNvPr id="5056" name="Google Shape;5056;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7"/>
          <p:cNvGrpSpPr/>
          <p:nvPr/>
        </p:nvGrpSpPr>
        <p:grpSpPr>
          <a:xfrm>
            <a:off x="3344661" y="3168563"/>
            <a:ext cx="2363244" cy="1005943"/>
            <a:chOff x="3358415" y="3361302"/>
            <a:chExt cx="2363244" cy="1024695"/>
          </a:xfrm>
        </p:grpSpPr>
        <p:grpSp>
          <p:nvGrpSpPr>
            <p:cNvPr id="5059" name="Google Shape;5059;p67"/>
            <p:cNvGrpSpPr/>
            <p:nvPr/>
          </p:nvGrpSpPr>
          <p:grpSpPr>
            <a:xfrm>
              <a:off x="3358415" y="3361302"/>
              <a:ext cx="441300" cy="1024695"/>
              <a:chOff x="3358415" y="3361302"/>
              <a:chExt cx="441300" cy="1024695"/>
            </a:xfrm>
          </p:grpSpPr>
          <p:sp>
            <p:nvSpPr>
              <p:cNvPr id="5060" name="Google Shape;5060;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7"/>
            <p:cNvGrpSpPr/>
            <p:nvPr/>
          </p:nvGrpSpPr>
          <p:grpSpPr>
            <a:xfrm>
              <a:off x="3838901" y="3361302"/>
              <a:ext cx="441300" cy="1024695"/>
              <a:chOff x="3838901" y="3361302"/>
              <a:chExt cx="441300" cy="1024695"/>
            </a:xfrm>
          </p:grpSpPr>
          <p:sp>
            <p:nvSpPr>
              <p:cNvPr id="5067" name="Google Shape;5067;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319387" y="3361302"/>
              <a:ext cx="441300" cy="1024695"/>
              <a:chOff x="4319387" y="3361302"/>
              <a:chExt cx="441300" cy="1024695"/>
            </a:xfrm>
          </p:grpSpPr>
          <p:sp>
            <p:nvSpPr>
              <p:cNvPr id="5074" name="Google Shape;5074;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7"/>
            <p:cNvGrpSpPr/>
            <p:nvPr/>
          </p:nvGrpSpPr>
          <p:grpSpPr>
            <a:xfrm>
              <a:off x="4799873" y="3361302"/>
              <a:ext cx="441300" cy="1024695"/>
              <a:chOff x="4799873" y="3361302"/>
              <a:chExt cx="441300" cy="1024695"/>
            </a:xfrm>
          </p:grpSpPr>
          <p:sp>
            <p:nvSpPr>
              <p:cNvPr id="5081" name="Google Shape;5081;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7"/>
            <p:cNvGrpSpPr/>
            <p:nvPr/>
          </p:nvGrpSpPr>
          <p:grpSpPr>
            <a:xfrm>
              <a:off x="5280360" y="3361302"/>
              <a:ext cx="441300" cy="1024695"/>
              <a:chOff x="5280360" y="3361302"/>
              <a:chExt cx="441300" cy="1024695"/>
            </a:xfrm>
          </p:grpSpPr>
          <p:sp>
            <p:nvSpPr>
              <p:cNvPr id="5088" name="Google Shape;5088;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4" name="Google Shape;5094;p67"/>
          <p:cNvGraphicFramePr/>
          <p:nvPr/>
        </p:nvGraphicFramePr>
        <p:xfrm>
          <a:off x="711088" y="2130450"/>
          <a:ext cx="2403600" cy="881400"/>
        </p:xfrm>
        <a:graphic>
          <a:graphicData uri="http://schemas.openxmlformats.org/drawingml/2006/table">
            <a:tbl>
              <a:tblPr>
                <a:noFill/>
                <a:tableStyleId>{36388064-F937-4609-BF7D-212556715704}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5" name="Google Shape;5095;p67"/>
          <p:cNvGrpSpPr/>
          <p:nvPr/>
        </p:nvGrpSpPr>
        <p:grpSpPr>
          <a:xfrm>
            <a:off x="712613" y="3180175"/>
            <a:ext cx="2403614" cy="1005900"/>
            <a:chOff x="726450" y="3372825"/>
            <a:chExt cx="2403614" cy="1005900"/>
          </a:xfrm>
        </p:grpSpPr>
        <p:grpSp>
          <p:nvGrpSpPr>
            <p:cNvPr id="5096" name="Google Shape;5096;p67"/>
            <p:cNvGrpSpPr/>
            <p:nvPr/>
          </p:nvGrpSpPr>
          <p:grpSpPr>
            <a:xfrm>
              <a:off x="726450" y="3696000"/>
              <a:ext cx="2403614" cy="500898"/>
              <a:chOff x="726450" y="3696000"/>
              <a:chExt cx="2403614" cy="500898"/>
            </a:xfrm>
          </p:grpSpPr>
          <p:sp>
            <p:nvSpPr>
              <p:cNvPr id="5097" name="Google Shape;5097;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8" name="Google Shape;5098;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9" name="Google Shape;5099;p67"/>
            <p:cNvGrpSpPr/>
            <p:nvPr/>
          </p:nvGrpSpPr>
          <p:grpSpPr>
            <a:xfrm>
              <a:off x="1348050" y="3372825"/>
              <a:ext cx="1720425" cy="1005900"/>
              <a:chOff x="1348050" y="3372825"/>
              <a:chExt cx="1720425" cy="1005900"/>
            </a:xfrm>
          </p:grpSpPr>
          <p:sp>
            <p:nvSpPr>
              <p:cNvPr id="5100" name="Google Shape;5100;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1" name="Google Shape;5101;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2" name="Google Shape;5102;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5" name="Google Shape;5105;p67"/>
            <p:cNvGrpSpPr/>
            <p:nvPr/>
          </p:nvGrpSpPr>
          <p:grpSpPr>
            <a:xfrm>
              <a:off x="1455707" y="3731058"/>
              <a:ext cx="1491150" cy="417657"/>
              <a:chOff x="1455707" y="3731058"/>
              <a:chExt cx="1491150" cy="417657"/>
            </a:xfrm>
          </p:grpSpPr>
          <p:grpSp>
            <p:nvGrpSpPr>
              <p:cNvPr id="5106" name="Google Shape;5106;p67"/>
              <p:cNvGrpSpPr/>
              <p:nvPr/>
            </p:nvGrpSpPr>
            <p:grpSpPr>
              <a:xfrm>
                <a:off x="1472938" y="3745828"/>
                <a:ext cx="72126" cy="53788"/>
                <a:chOff x="1472938" y="3745828"/>
                <a:chExt cx="72126" cy="53788"/>
              </a:xfrm>
            </p:grpSpPr>
            <p:sp>
              <p:nvSpPr>
                <p:cNvPr id="5107" name="Google Shape;5107;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819181" y="4089633"/>
                <a:ext cx="72126" cy="53788"/>
                <a:chOff x="1819181" y="4089633"/>
                <a:chExt cx="72126" cy="53788"/>
              </a:xfrm>
            </p:grpSpPr>
            <p:sp>
              <p:nvSpPr>
                <p:cNvPr id="5110" name="Google Shape;5110;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7"/>
              <p:cNvGrpSpPr/>
              <p:nvPr/>
            </p:nvGrpSpPr>
            <p:grpSpPr>
              <a:xfrm>
                <a:off x="1455707" y="4084171"/>
                <a:ext cx="64321" cy="64544"/>
                <a:chOff x="1455707" y="4084171"/>
                <a:chExt cx="64321" cy="64544"/>
              </a:xfrm>
            </p:grpSpPr>
            <p:sp>
              <p:nvSpPr>
                <p:cNvPr id="5113" name="Google Shape;5113;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7"/>
              <p:cNvGrpSpPr/>
              <p:nvPr/>
            </p:nvGrpSpPr>
            <p:grpSpPr>
              <a:xfrm>
                <a:off x="1818610" y="3731058"/>
                <a:ext cx="64321" cy="64544"/>
                <a:chOff x="1818610" y="3731058"/>
                <a:chExt cx="64321" cy="64544"/>
              </a:xfrm>
            </p:grpSpPr>
            <p:sp>
              <p:nvSpPr>
                <p:cNvPr id="5116" name="Google Shape;5116;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2172491" y="4089633"/>
                <a:ext cx="72126" cy="53788"/>
                <a:chOff x="2172491" y="4089633"/>
                <a:chExt cx="72126" cy="53788"/>
              </a:xfrm>
            </p:grpSpPr>
            <p:sp>
              <p:nvSpPr>
                <p:cNvPr id="5119" name="Google Shape;5119;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2171920" y="3731058"/>
                <a:ext cx="64321" cy="64544"/>
                <a:chOff x="2171920" y="3731058"/>
                <a:chExt cx="64321" cy="64544"/>
              </a:xfrm>
            </p:grpSpPr>
            <p:sp>
              <p:nvSpPr>
                <p:cNvPr id="5122" name="Google Shape;5122;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2874730" y="3745828"/>
                <a:ext cx="72126" cy="53788"/>
                <a:chOff x="2874730" y="3745828"/>
                <a:chExt cx="72126" cy="53788"/>
              </a:xfrm>
            </p:grpSpPr>
            <p:sp>
              <p:nvSpPr>
                <p:cNvPr id="5125" name="Google Shape;5125;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7"/>
              <p:cNvGrpSpPr/>
              <p:nvPr/>
            </p:nvGrpSpPr>
            <p:grpSpPr>
              <a:xfrm>
                <a:off x="2878589" y="4081481"/>
                <a:ext cx="64321" cy="64544"/>
                <a:chOff x="2878589" y="4081481"/>
                <a:chExt cx="64321" cy="64544"/>
              </a:xfrm>
            </p:grpSpPr>
            <p:sp>
              <p:nvSpPr>
                <p:cNvPr id="5128" name="Google Shape;5128;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7"/>
              <p:cNvGrpSpPr/>
              <p:nvPr/>
            </p:nvGrpSpPr>
            <p:grpSpPr>
              <a:xfrm>
                <a:off x="2525796" y="4089633"/>
                <a:ext cx="72126" cy="53788"/>
                <a:chOff x="2525796" y="4089633"/>
                <a:chExt cx="72126" cy="53788"/>
              </a:xfrm>
            </p:grpSpPr>
            <p:sp>
              <p:nvSpPr>
                <p:cNvPr id="5131" name="Google Shape;5131;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525225" y="3731058"/>
                <a:ext cx="64321" cy="64544"/>
                <a:chOff x="2525225" y="3731058"/>
                <a:chExt cx="64321" cy="64544"/>
              </a:xfrm>
            </p:grpSpPr>
            <p:sp>
              <p:nvSpPr>
                <p:cNvPr id="5134" name="Google Shape;5134;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39"/>
        <p:cNvGrpSpPr/>
        <p:nvPr/>
      </p:nvGrpSpPr>
      <p:grpSpPr>
        <a:xfrm>
          <a:off x="0" y="0"/>
          <a:ext cx="0" cy="0"/>
          <a:chOff x="0" y="0"/>
          <a:chExt cx="0" cy="0"/>
        </a:xfrm>
      </p:grpSpPr>
      <p:grpSp>
        <p:nvGrpSpPr>
          <p:cNvPr id="5140" name="Google Shape;5140;p68"/>
          <p:cNvGrpSpPr/>
          <p:nvPr/>
        </p:nvGrpSpPr>
        <p:grpSpPr>
          <a:xfrm>
            <a:off x="716991" y="971306"/>
            <a:ext cx="845921" cy="690752"/>
            <a:chOff x="732428" y="1198513"/>
            <a:chExt cx="845921" cy="690752"/>
          </a:xfrm>
        </p:grpSpPr>
        <p:grpSp>
          <p:nvGrpSpPr>
            <p:cNvPr id="5141" name="Google Shape;5141;p68"/>
            <p:cNvGrpSpPr/>
            <p:nvPr/>
          </p:nvGrpSpPr>
          <p:grpSpPr>
            <a:xfrm>
              <a:off x="823030" y="1198513"/>
              <a:ext cx="755319" cy="690752"/>
              <a:chOff x="823030" y="1198513"/>
              <a:chExt cx="755319" cy="690752"/>
            </a:xfrm>
          </p:grpSpPr>
          <p:sp>
            <p:nvSpPr>
              <p:cNvPr id="5142" name="Google Shape;5142;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8"/>
            <p:cNvGrpSpPr/>
            <p:nvPr/>
          </p:nvGrpSpPr>
          <p:grpSpPr>
            <a:xfrm>
              <a:off x="732428" y="1239937"/>
              <a:ext cx="739912" cy="607886"/>
              <a:chOff x="732428" y="1239937"/>
              <a:chExt cx="739912" cy="607886"/>
            </a:xfrm>
          </p:grpSpPr>
          <p:sp>
            <p:nvSpPr>
              <p:cNvPr id="5145" name="Google Shape;5145;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8"/>
            <p:cNvGrpSpPr/>
            <p:nvPr/>
          </p:nvGrpSpPr>
          <p:grpSpPr>
            <a:xfrm>
              <a:off x="732428" y="1277018"/>
              <a:ext cx="702832" cy="533758"/>
              <a:chOff x="732428" y="1277018"/>
              <a:chExt cx="702832" cy="533758"/>
            </a:xfrm>
          </p:grpSpPr>
          <p:sp>
            <p:nvSpPr>
              <p:cNvPr id="5148" name="Google Shape;5148;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8"/>
            <p:cNvGrpSpPr/>
            <p:nvPr/>
          </p:nvGrpSpPr>
          <p:grpSpPr>
            <a:xfrm>
              <a:off x="931170" y="1306653"/>
              <a:ext cx="647179" cy="474455"/>
              <a:chOff x="931170" y="1306653"/>
              <a:chExt cx="647179" cy="474455"/>
            </a:xfrm>
          </p:grpSpPr>
          <p:sp>
            <p:nvSpPr>
              <p:cNvPr id="5151" name="Google Shape;5151;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8"/>
          <p:cNvGrpSpPr/>
          <p:nvPr/>
        </p:nvGrpSpPr>
        <p:grpSpPr>
          <a:xfrm>
            <a:off x="3948600" y="971313"/>
            <a:ext cx="634656" cy="699982"/>
            <a:chOff x="5985650" y="2860025"/>
            <a:chExt cx="1396075" cy="1539775"/>
          </a:xfrm>
        </p:grpSpPr>
        <p:sp>
          <p:nvSpPr>
            <p:cNvPr id="5155" name="Google Shape;5155;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8"/>
          <p:cNvGrpSpPr/>
          <p:nvPr/>
        </p:nvGrpSpPr>
        <p:grpSpPr>
          <a:xfrm>
            <a:off x="4704250" y="971306"/>
            <a:ext cx="725845" cy="699975"/>
            <a:chOff x="4249973" y="1201875"/>
            <a:chExt cx="1958568" cy="1888762"/>
          </a:xfrm>
        </p:grpSpPr>
        <p:sp>
          <p:nvSpPr>
            <p:cNvPr id="5188" name="Google Shape;5188;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8"/>
            <p:cNvGrpSpPr/>
            <p:nvPr/>
          </p:nvGrpSpPr>
          <p:grpSpPr>
            <a:xfrm>
              <a:off x="5853086" y="1789142"/>
              <a:ext cx="355454" cy="1048099"/>
              <a:chOff x="5576108" y="2016725"/>
              <a:chExt cx="565200" cy="1666560"/>
            </a:xfrm>
          </p:grpSpPr>
          <p:sp>
            <p:nvSpPr>
              <p:cNvPr id="5190" name="Google Shape;5190;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1" name="Google Shape;5191;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69455" y="2691676"/>
              <a:ext cx="1013897" cy="398961"/>
              <a:chOff x="4012057" y="3451825"/>
              <a:chExt cx="1612175" cy="634379"/>
            </a:xfrm>
          </p:grpSpPr>
          <p:sp>
            <p:nvSpPr>
              <p:cNvPr id="5193" name="Google Shape;5193;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4" name="Google Shape;5194;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276937" y="2155961"/>
              <a:ext cx="651965" cy="891358"/>
              <a:chOff x="3069908" y="2599997"/>
              <a:chExt cx="1036675" cy="1417328"/>
            </a:xfrm>
          </p:grpSpPr>
          <p:sp>
            <p:nvSpPr>
              <p:cNvPr id="5196" name="Google Shape;5196;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7" name="Google Shape;5197;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5054918" y="1201875"/>
              <a:ext cx="999548" cy="602711"/>
              <a:chOff x="4306958" y="1082925"/>
              <a:chExt cx="1589359" cy="958358"/>
            </a:xfrm>
          </p:grpSpPr>
          <p:sp>
            <p:nvSpPr>
              <p:cNvPr id="5199" name="Google Shape;5199;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0" name="Google Shape;5200;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249973" y="1303451"/>
              <a:ext cx="799317" cy="841334"/>
              <a:chOff x="3027033" y="1244439"/>
              <a:chExt cx="1270977" cy="1337786"/>
            </a:xfrm>
          </p:grpSpPr>
          <p:sp>
            <p:nvSpPr>
              <p:cNvPr id="5202" name="Google Shape;5202;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8"/>
          <p:cNvGrpSpPr/>
          <p:nvPr/>
        </p:nvGrpSpPr>
        <p:grpSpPr>
          <a:xfrm>
            <a:off x="4057114" y="1858087"/>
            <a:ext cx="750769" cy="683784"/>
            <a:chOff x="4204684" y="2104422"/>
            <a:chExt cx="699822" cy="637382"/>
          </a:xfrm>
        </p:grpSpPr>
        <p:grpSp>
          <p:nvGrpSpPr>
            <p:cNvPr id="5205" name="Google Shape;5205;p68"/>
            <p:cNvGrpSpPr/>
            <p:nvPr/>
          </p:nvGrpSpPr>
          <p:grpSpPr>
            <a:xfrm>
              <a:off x="4204684" y="2430067"/>
              <a:ext cx="342957" cy="311738"/>
              <a:chOff x="4204684" y="2430067"/>
              <a:chExt cx="342957" cy="311738"/>
            </a:xfrm>
          </p:grpSpPr>
          <p:sp>
            <p:nvSpPr>
              <p:cNvPr id="5206" name="Google Shape;5206;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8"/>
            <p:cNvGrpSpPr/>
            <p:nvPr/>
          </p:nvGrpSpPr>
          <p:grpSpPr>
            <a:xfrm>
              <a:off x="4561586" y="2430067"/>
              <a:ext cx="342920" cy="311738"/>
              <a:chOff x="4561586" y="2430067"/>
              <a:chExt cx="342920" cy="311738"/>
            </a:xfrm>
          </p:grpSpPr>
          <p:sp>
            <p:nvSpPr>
              <p:cNvPr id="5209" name="Google Shape;5209;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8"/>
            <p:cNvGrpSpPr/>
            <p:nvPr/>
          </p:nvGrpSpPr>
          <p:grpSpPr>
            <a:xfrm>
              <a:off x="4561586" y="2104422"/>
              <a:ext cx="342920" cy="311738"/>
              <a:chOff x="4561586" y="2104422"/>
              <a:chExt cx="342920" cy="311738"/>
            </a:xfrm>
          </p:grpSpPr>
          <p:sp>
            <p:nvSpPr>
              <p:cNvPr id="5212" name="Google Shape;5212;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8"/>
            <p:cNvGrpSpPr/>
            <p:nvPr/>
          </p:nvGrpSpPr>
          <p:grpSpPr>
            <a:xfrm>
              <a:off x="4204684" y="2104422"/>
              <a:ext cx="342957" cy="311664"/>
              <a:chOff x="4204684" y="2104422"/>
              <a:chExt cx="342957" cy="311664"/>
            </a:xfrm>
          </p:grpSpPr>
          <p:sp>
            <p:nvSpPr>
              <p:cNvPr id="5215" name="Google Shape;5215;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8"/>
          <p:cNvGrpSpPr/>
          <p:nvPr/>
        </p:nvGrpSpPr>
        <p:grpSpPr>
          <a:xfrm>
            <a:off x="5521547" y="971301"/>
            <a:ext cx="660591" cy="688867"/>
            <a:chOff x="5830645" y="1267368"/>
            <a:chExt cx="530340" cy="553040"/>
          </a:xfrm>
        </p:grpSpPr>
        <p:sp>
          <p:nvSpPr>
            <p:cNvPr id="5218" name="Google Shape;5218;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8"/>
            <p:cNvGrpSpPr/>
            <p:nvPr/>
          </p:nvGrpSpPr>
          <p:grpSpPr>
            <a:xfrm>
              <a:off x="5830645" y="1267368"/>
              <a:ext cx="259743" cy="269909"/>
              <a:chOff x="5830645" y="1267368"/>
              <a:chExt cx="259743" cy="269909"/>
            </a:xfrm>
          </p:grpSpPr>
          <p:sp>
            <p:nvSpPr>
              <p:cNvPr id="5220" name="Google Shape;5220;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6101293" y="1267368"/>
              <a:ext cx="259692" cy="269909"/>
              <a:chOff x="6101293" y="1267368"/>
              <a:chExt cx="259692" cy="269909"/>
            </a:xfrm>
          </p:grpSpPr>
          <p:sp>
            <p:nvSpPr>
              <p:cNvPr id="5223" name="Google Shape;5223;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830645" y="1550500"/>
              <a:ext cx="259692" cy="269909"/>
              <a:chOff x="5830645" y="1550500"/>
              <a:chExt cx="259692" cy="269909"/>
            </a:xfrm>
          </p:grpSpPr>
          <p:sp>
            <p:nvSpPr>
              <p:cNvPr id="5226" name="Google Shape;5226;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6101293" y="1550500"/>
              <a:ext cx="259692" cy="269909"/>
              <a:chOff x="6101293" y="1550500"/>
              <a:chExt cx="259692" cy="269909"/>
            </a:xfrm>
          </p:grpSpPr>
          <p:sp>
            <p:nvSpPr>
              <p:cNvPr id="5229" name="Google Shape;5229;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8"/>
          <p:cNvGrpSpPr/>
          <p:nvPr/>
        </p:nvGrpSpPr>
        <p:grpSpPr>
          <a:xfrm>
            <a:off x="723700" y="1861760"/>
            <a:ext cx="697154" cy="679574"/>
            <a:chOff x="2679875" y="2361475"/>
            <a:chExt cx="780425" cy="760575"/>
          </a:xfrm>
        </p:grpSpPr>
        <p:sp>
          <p:nvSpPr>
            <p:cNvPr id="5232" name="Google Shape;5232;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3122859" y="971352"/>
            <a:ext cx="735829" cy="684547"/>
            <a:chOff x="3351965" y="1148808"/>
            <a:chExt cx="750770" cy="698375"/>
          </a:xfrm>
        </p:grpSpPr>
        <p:grpSp>
          <p:nvGrpSpPr>
            <p:cNvPr id="5239" name="Google Shape;5239;p68"/>
            <p:cNvGrpSpPr/>
            <p:nvPr/>
          </p:nvGrpSpPr>
          <p:grpSpPr>
            <a:xfrm>
              <a:off x="3586796" y="1148808"/>
              <a:ext cx="294857" cy="286830"/>
              <a:chOff x="3750225" y="1774000"/>
              <a:chExt cx="149575" cy="145525"/>
            </a:xfrm>
          </p:grpSpPr>
          <p:sp>
            <p:nvSpPr>
              <p:cNvPr id="5240" name="Google Shape;5240;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8"/>
            <p:cNvGrpSpPr/>
            <p:nvPr/>
          </p:nvGrpSpPr>
          <p:grpSpPr>
            <a:xfrm>
              <a:off x="3779245" y="1375768"/>
              <a:ext cx="323490" cy="286978"/>
              <a:chOff x="3847850" y="1889150"/>
              <a:chExt cx="164100" cy="145600"/>
            </a:xfrm>
          </p:grpSpPr>
          <p:sp>
            <p:nvSpPr>
              <p:cNvPr id="5243" name="Google Shape;5243;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8"/>
            <p:cNvGrpSpPr/>
            <p:nvPr/>
          </p:nvGrpSpPr>
          <p:grpSpPr>
            <a:xfrm>
              <a:off x="3351965" y="1330435"/>
              <a:ext cx="295449" cy="285401"/>
              <a:chOff x="3631100" y="1866150"/>
              <a:chExt cx="149875" cy="144800"/>
            </a:xfrm>
          </p:grpSpPr>
          <p:sp>
            <p:nvSpPr>
              <p:cNvPr id="5246" name="Google Shape;5246;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8"/>
            <p:cNvGrpSpPr/>
            <p:nvPr/>
          </p:nvGrpSpPr>
          <p:grpSpPr>
            <a:xfrm>
              <a:off x="3548208" y="1560352"/>
              <a:ext cx="294808" cy="286830"/>
              <a:chOff x="3730650" y="1982800"/>
              <a:chExt cx="149550" cy="145525"/>
            </a:xfrm>
          </p:grpSpPr>
          <p:sp>
            <p:nvSpPr>
              <p:cNvPr id="5249" name="Google Shape;5249;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1" name="Google Shape;5251;p68"/>
          <p:cNvGrpSpPr/>
          <p:nvPr/>
        </p:nvGrpSpPr>
        <p:grpSpPr>
          <a:xfrm>
            <a:off x="7624512" y="971306"/>
            <a:ext cx="804565" cy="677795"/>
            <a:chOff x="7636443" y="1204988"/>
            <a:chExt cx="804565" cy="677795"/>
          </a:xfrm>
        </p:grpSpPr>
        <p:grpSp>
          <p:nvGrpSpPr>
            <p:cNvPr id="5252" name="Google Shape;5252;p68"/>
            <p:cNvGrpSpPr/>
            <p:nvPr/>
          </p:nvGrpSpPr>
          <p:grpSpPr>
            <a:xfrm>
              <a:off x="7636443" y="1509705"/>
              <a:ext cx="804565" cy="373078"/>
              <a:chOff x="7636443" y="1509705"/>
              <a:chExt cx="804565" cy="373078"/>
            </a:xfrm>
          </p:grpSpPr>
          <p:sp>
            <p:nvSpPr>
              <p:cNvPr id="5253" name="Google Shape;5253;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7636443" y="1408133"/>
              <a:ext cx="804565" cy="373078"/>
              <a:chOff x="7636443" y="1408133"/>
              <a:chExt cx="804565" cy="373078"/>
            </a:xfrm>
          </p:grpSpPr>
          <p:sp>
            <p:nvSpPr>
              <p:cNvPr id="5256" name="Google Shape;5256;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7636443" y="1306560"/>
              <a:ext cx="804565" cy="373078"/>
              <a:chOff x="7636443" y="1306560"/>
              <a:chExt cx="804565" cy="373078"/>
            </a:xfrm>
          </p:grpSpPr>
          <p:sp>
            <p:nvSpPr>
              <p:cNvPr id="5259" name="Google Shape;5259;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7636443" y="1204988"/>
              <a:ext cx="804565" cy="373078"/>
              <a:chOff x="7636443" y="1204988"/>
              <a:chExt cx="804565" cy="373078"/>
            </a:xfrm>
          </p:grpSpPr>
          <p:sp>
            <p:nvSpPr>
              <p:cNvPr id="5262" name="Google Shape;5262;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8"/>
          <p:cNvGrpSpPr/>
          <p:nvPr/>
        </p:nvGrpSpPr>
        <p:grpSpPr>
          <a:xfrm>
            <a:off x="4963358" y="1878721"/>
            <a:ext cx="661339" cy="661188"/>
            <a:chOff x="3990000" y="975400"/>
            <a:chExt cx="3934200" cy="3933300"/>
          </a:xfrm>
        </p:grpSpPr>
        <p:sp>
          <p:nvSpPr>
            <p:cNvPr id="5265" name="Google Shape;5265;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8"/>
          <p:cNvGrpSpPr/>
          <p:nvPr/>
        </p:nvGrpSpPr>
        <p:grpSpPr>
          <a:xfrm>
            <a:off x="6607006" y="1857359"/>
            <a:ext cx="868881" cy="684241"/>
            <a:chOff x="6598259" y="2078634"/>
            <a:chExt cx="868881" cy="684241"/>
          </a:xfrm>
        </p:grpSpPr>
        <p:sp>
          <p:nvSpPr>
            <p:cNvPr id="5270" name="Google Shape;5270;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68"/>
            <p:cNvGrpSpPr/>
            <p:nvPr/>
          </p:nvGrpSpPr>
          <p:grpSpPr>
            <a:xfrm>
              <a:off x="6808175" y="2078634"/>
              <a:ext cx="452229" cy="684241"/>
              <a:chOff x="6808175" y="2078634"/>
              <a:chExt cx="452229" cy="684241"/>
            </a:xfrm>
          </p:grpSpPr>
          <p:sp>
            <p:nvSpPr>
              <p:cNvPr id="5277" name="Google Shape;5277;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8"/>
              <p:cNvGrpSpPr/>
              <p:nvPr/>
            </p:nvGrpSpPr>
            <p:grpSpPr>
              <a:xfrm>
                <a:off x="6821586" y="2078634"/>
                <a:ext cx="426871" cy="684241"/>
                <a:chOff x="6821586" y="2078634"/>
                <a:chExt cx="426871" cy="684241"/>
              </a:xfrm>
            </p:grpSpPr>
            <p:grpSp>
              <p:nvGrpSpPr>
                <p:cNvPr id="5284" name="Google Shape;5284;p68"/>
                <p:cNvGrpSpPr/>
                <p:nvPr/>
              </p:nvGrpSpPr>
              <p:grpSpPr>
                <a:xfrm>
                  <a:off x="6821586" y="2078634"/>
                  <a:ext cx="426871" cy="684241"/>
                  <a:chOff x="6821586" y="2078634"/>
                  <a:chExt cx="426871" cy="684241"/>
                </a:xfrm>
              </p:grpSpPr>
              <p:sp>
                <p:nvSpPr>
                  <p:cNvPr id="5285" name="Google Shape;5285;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4" name="Google Shape;5304;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0" name="Google Shape;5310;p68"/>
          <p:cNvGrpSpPr/>
          <p:nvPr/>
        </p:nvGrpSpPr>
        <p:grpSpPr>
          <a:xfrm>
            <a:off x="5780173" y="1862968"/>
            <a:ext cx="671358" cy="671358"/>
            <a:chOff x="6535625" y="760425"/>
            <a:chExt cx="1665900" cy="1665900"/>
          </a:xfrm>
        </p:grpSpPr>
        <p:sp>
          <p:nvSpPr>
            <p:cNvPr id="5311" name="Google Shape;5311;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716989" y="3531368"/>
            <a:ext cx="1340789" cy="640830"/>
            <a:chOff x="238125" y="1151100"/>
            <a:chExt cx="7139450" cy="3412300"/>
          </a:xfrm>
        </p:grpSpPr>
        <p:sp>
          <p:nvSpPr>
            <p:cNvPr id="5316" name="Google Shape;5316;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8"/>
          <p:cNvGrpSpPr/>
          <p:nvPr/>
        </p:nvGrpSpPr>
        <p:grpSpPr>
          <a:xfrm>
            <a:off x="5584212" y="2734649"/>
            <a:ext cx="985357" cy="585764"/>
            <a:chOff x="5145061" y="2881789"/>
            <a:chExt cx="1107641" cy="658458"/>
          </a:xfrm>
        </p:grpSpPr>
        <p:grpSp>
          <p:nvGrpSpPr>
            <p:cNvPr id="5329" name="Google Shape;5329;p68"/>
            <p:cNvGrpSpPr/>
            <p:nvPr/>
          </p:nvGrpSpPr>
          <p:grpSpPr>
            <a:xfrm>
              <a:off x="5722989" y="3244587"/>
              <a:ext cx="529713" cy="295659"/>
              <a:chOff x="5722989" y="3244587"/>
              <a:chExt cx="529713" cy="295659"/>
            </a:xfrm>
          </p:grpSpPr>
          <p:sp>
            <p:nvSpPr>
              <p:cNvPr id="5330" name="Google Shape;5330;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2" name="Google Shape;5332;p68"/>
            <p:cNvGrpSpPr/>
            <p:nvPr/>
          </p:nvGrpSpPr>
          <p:grpSpPr>
            <a:xfrm>
              <a:off x="5145061" y="3244587"/>
              <a:ext cx="536807" cy="295659"/>
              <a:chOff x="5145061" y="3244587"/>
              <a:chExt cx="536807" cy="295659"/>
            </a:xfrm>
          </p:grpSpPr>
          <p:sp>
            <p:nvSpPr>
              <p:cNvPr id="5333" name="Google Shape;5333;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4" name="Google Shape;5334;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5" name="Google Shape;5335;p68"/>
            <p:cNvGrpSpPr/>
            <p:nvPr/>
          </p:nvGrpSpPr>
          <p:grpSpPr>
            <a:xfrm>
              <a:off x="5341327" y="2898245"/>
              <a:ext cx="532309" cy="614891"/>
              <a:chOff x="5341327" y="2898245"/>
              <a:chExt cx="532309" cy="614891"/>
            </a:xfrm>
          </p:grpSpPr>
          <p:sp>
            <p:nvSpPr>
              <p:cNvPr id="5336" name="Google Shape;5336;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7" name="Google Shape;5337;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8" name="Google Shape;5338;p68"/>
            <p:cNvGrpSpPr/>
            <p:nvPr/>
          </p:nvGrpSpPr>
          <p:grpSpPr>
            <a:xfrm>
              <a:off x="5532290" y="2881789"/>
              <a:ext cx="620516" cy="305456"/>
              <a:chOff x="5532290" y="2881789"/>
              <a:chExt cx="620516" cy="305456"/>
            </a:xfrm>
          </p:grpSpPr>
          <p:sp>
            <p:nvSpPr>
              <p:cNvPr id="5339" name="Google Shape;5339;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0" name="Google Shape;5340;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1" name="Google Shape;5341;p68"/>
          <p:cNvGrpSpPr/>
          <p:nvPr/>
        </p:nvGrpSpPr>
        <p:grpSpPr>
          <a:xfrm>
            <a:off x="8163135" y="3526707"/>
            <a:ext cx="269068" cy="645491"/>
            <a:chOff x="7026852" y="3311869"/>
            <a:chExt cx="434331" cy="1041954"/>
          </a:xfrm>
        </p:grpSpPr>
        <p:sp>
          <p:nvSpPr>
            <p:cNvPr id="5342" name="Google Shape;5342;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6179716" y="3565945"/>
            <a:ext cx="293882" cy="293836"/>
            <a:chOff x="4873519" y="3311869"/>
            <a:chExt cx="499374" cy="499296"/>
          </a:xfrm>
        </p:grpSpPr>
        <p:sp>
          <p:nvSpPr>
            <p:cNvPr id="5346" name="Google Shape;5346;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6179716" y="3878316"/>
            <a:ext cx="293882" cy="293882"/>
            <a:chOff x="4873519" y="3875839"/>
            <a:chExt cx="499374" cy="499374"/>
          </a:xfrm>
        </p:grpSpPr>
        <p:sp>
          <p:nvSpPr>
            <p:cNvPr id="5349" name="Google Shape;5349;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8"/>
          <p:cNvGrpSpPr/>
          <p:nvPr/>
        </p:nvGrpSpPr>
        <p:grpSpPr>
          <a:xfrm>
            <a:off x="2410244" y="1850269"/>
            <a:ext cx="698104" cy="698208"/>
            <a:chOff x="2565073" y="2075876"/>
            <a:chExt cx="672482" cy="672518"/>
          </a:xfrm>
        </p:grpSpPr>
        <p:sp>
          <p:nvSpPr>
            <p:cNvPr id="5352" name="Google Shape;5352;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8"/>
          <p:cNvGrpSpPr/>
          <p:nvPr/>
        </p:nvGrpSpPr>
        <p:grpSpPr>
          <a:xfrm>
            <a:off x="5633655" y="3534869"/>
            <a:ext cx="438354" cy="637329"/>
            <a:chOff x="1697726" y="3244179"/>
            <a:chExt cx="788124" cy="1146069"/>
          </a:xfrm>
        </p:grpSpPr>
        <p:sp>
          <p:nvSpPr>
            <p:cNvPr id="5359" name="Google Shape;5359;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68"/>
          <p:cNvGrpSpPr/>
          <p:nvPr/>
        </p:nvGrpSpPr>
        <p:grpSpPr>
          <a:xfrm>
            <a:off x="7634869" y="1863232"/>
            <a:ext cx="799565" cy="670282"/>
            <a:chOff x="7617850" y="2063282"/>
            <a:chExt cx="799565" cy="670282"/>
          </a:xfrm>
        </p:grpSpPr>
        <p:cxnSp>
          <p:nvCxnSpPr>
            <p:cNvPr id="5363" name="Google Shape;5363;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4" name="Google Shape;5364;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5" name="Google Shape;5365;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68" name="Google Shape;5368;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9" name="Google Shape;5369;p68"/>
            <p:cNvGrpSpPr/>
            <p:nvPr/>
          </p:nvGrpSpPr>
          <p:grpSpPr>
            <a:xfrm>
              <a:off x="7734309" y="2063282"/>
              <a:ext cx="570957" cy="620095"/>
              <a:chOff x="7734309" y="2063282"/>
              <a:chExt cx="570957" cy="620095"/>
            </a:xfrm>
          </p:grpSpPr>
          <p:grpSp>
            <p:nvGrpSpPr>
              <p:cNvPr id="5370" name="Google Shape;5370;p68"/>
              <p:cNvGrpSpPr/>
              <p:nvPr/>
            </p:nvGrpSpPr>
            <p:grpSpPr>
              <a:xfrm>
                <a:off x="8031573" y="2063282"/>
                <a:ext cx="273693" cy="620095"/>
                <a:chOff x="8031573" y="2063282"/>
                <a:chExt cx="273693" cy="620095"/>
              </a:xfrm>
            </p:grpSpPr>
            <p:sp>
              <p:nvSpPr>
                <p:cNvPr id="5371" name="Google Shape;5371;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8"/>
              <p:cNvGrpSpPr/>
              <p:nvPr/>
            </p:nvGrpSpPr>
            <p:grpSpPr>
              <a:xfrm flipH="1">
                <a:off x="7734309" y="2063282"/>
                <a:ext cx="273693" cy="620095"/>
                <a:chOff x="8031573" y="2063282"/>
                <a:chExt cx="273693" cy="620095"/>
              </a:xfrm>
            </p:grpSpPr>
            <p:sp>
              <p:nvSpPr>
                <p:cNvPr id="5376" name="Google Shape;5376;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0" name="Google Shape;5380;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2" name="Google Shape;5382;p68"/>
          <p:cNvGrpSpPr/>
          <p:nvPr/>
        </p:nvGrpSpPr>
        <p:grpSpPr>
          <a:xfrm>
            <a:off x="7821475" y="2716715"/>
            <a:ext cx="602567" cy="601884"/>
            <a:chOff x="1186975" y="238125"/>
            <a:chExt cx="5244275" cy="5238325"/>
          </a:xfrm>
        </p:grpSpPr>
        <p:sp>
          <p:nvSpPr>
            <p:cNvPr id="5383" name="Google Shape;5383;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3264213" y="1856199"/>
            <a:ext cx="651848" cy="687338"/>
            <a:chOff x="3400515" y="2056248"/>
            <a:chExt cx="698134" cy="735987"/>
          </a:xfrm>
        </p:grpSpPr>
        <p:grpSp>
          <p:nvGrpSpPr>
            <p:cNvPr id="5388" name="Google Shape;5388;p68"/>
            <p:cNvGrpSpPr/>
            <p:nvPr/>
          </p:nvGrpSpPr>
          <p:grpSpPr>
            <a:xfrm>
              <a:off x="3400515" y="2283913"/>
              <a:ext cx="312919" cy="219900"/>
              <a:chOff x="3400515" y="2283913"/>
              <a:chExt cx="312919" cy="219900"/>
            </a:xfrm>
          </p:grpSpPr>
          <p:sp>
            <p:nvSpPr>
              <p:cNvPr id="5389" name="Google Shape;5389;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1" name="Google Shape;5391;p68"/>
            <p:cNvGrpSpPr/>
            <p:nvPr/>
          </p:nvGrpSpPr>
          <p:grpSpPr>
            <a:xfrm>
              <a:off x="3547823" y="2461089"/>
              <a:ext cx="219900" cy="331146"/>
              <a:chOff x="3547823" y="2461089"/>
              <a:chExt cx="219900" cy="331146"/>
            </a:xfrm>
          </p:grpSpPr>
          <p:sp>
            <p:nvSpPr>
              <p:cNvPr id="5392" name="Google Shape;5392;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3" name="Google Shape;5393;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4" name="Google Shape;5394;p68"/>
            <p:cNvGrpSpPr/>
            <p:nvPr/>
          </p:nvGrpSpPr>
          <p:grpSpPr>
            <a:xfrm>
              <a:off x="3734138" y="2461089"/>
              <a:ext cx="219900" cy="331146"/>
              <a:chOff x="3734138" y="2461089"/>
              <a:chExt cx="219900" cy="331146"/>
            </a:xfrm>
          </p:grpSpPr>
          <p:sp>
            <p:nvSpPr>
              <p:cNvPr id="5395" name="Google Shape;5395;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6" name="Google Shape;5396;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7" name="Google Shape;5397;p68"/>
            <p:cNvGrpSpPr/>
            <p:nvPr/>
          </p:nvGrpSpPr>
          <p:grpSpPr>
            <a:xfrm>
              <a:off x="3787560" y="2281742"/>
              <a:ext cx="311089" cy="219900"/>
              <a:chOff x="3787560" y="2281742"/>
              <a:chExt cx="311089" cy="219900"/>
            </a:xfrm>
          </p:grpSpPr>
          <p:sp>
            <p:nvSpPr>
              <p:cNvPr id="5398" name="Google Shape;5398;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9" name="Google Shape;5399;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0" name="Google Shape;5400;p68"/>
            <p:cNvGrpSpPr/>
            <p:nvPr/>
          </p:nvGrpSpPr>
          <p:grpSpPr>
            <a:xfrm>
              <a:off x="3637290" y="2056248"/>
              <a:ext cx="219900" cy="330736"/>
              <a:chOff x="3637290" y="2056248"/>
              <a:chExt cx="219900" cy="330736"/>
            </a:xfrm>
          </p:grpSpPr>
          <p:sp>
            <p:nvSpPr>
              <p:cNvPr id="5401" name="Google Shape;5401;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2" name="Google Shape;5402;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3" name="Google Shape;5403;p68"/>
          <p:cNvGrpSpPr/>
          <p:nvPr/>
        </p:nvGrpSpPr>
        <p:grpSpPr>
          <a:xfrm>
            <a:off x="2555919" y="2726205"/>
            <a:ext cx="1268144" cy="592394"/>
            <a:chOff x="238125" y="1188750"/>
            <a:chExt cx="7140450" cy="3335550"/>
          </a:xfrm>
        </p:grpSpPr>
        <p:sp>
          <p:nvSpPr>
            <p:cNvPr id="5404" name="Google Shape;5404;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8"/>
          <p:cNvGrpSpPr/>
          <p:nvPr/>
        </p:nvGrpSpPr>
        <p:grpSpPr>
          <a:xfrm>
            <a:off x="6663819" y="2728360"/>
            <a:ext cx="1053944" cy="590147"/>
            <a:chOff x="238125" y="1335475"/>
            <a:chExt cx="5418735" cy="3034175"/>
          </a:xfrm>
        </p:grpSpPr>
        <p:sp>
          <p:nvSpPr>
            <p:cNvPr id="5410" name="Google Shape;5410;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8"/>
          <p:cNvGrpSpPr/>
          <p:nvPr/>
        </p:nvGrpSpPr>
        <p:grpSpPr>
          <a:xfrm>
            <a:off x="4094628" y="3533259"/>
            <a:ext cx="1268207" cy="638939"/>
            <a:chOff x="3967651" y="3645904"/>
            <a:chExt cx="1479304" cy="745292"/>
          </a:xfrm>
        </p:grpSpPr>
        <p:grpSp>
          <p:nvGrpSpPr>
            <p:cNvPr id="5414" name="Google Shape;5414;p68"/>
            <p:cNvGrpSpPr/>
            <p:nvPr/>
          </p:nvGrpSpPr>
          <p:grpSpPr>
            <a:xfrm>
              <a:off x="3967651" y="4009026"/>
              <a:ext cx="1479304" cy="382170"/>
              <a:chOff x="3967651" y="4009026"/>
              <a:chExt cx="1479304" cy="382170"/>
            </a:xfrm>
          </p:grpSpPr>
          <p:grpSp>
            <p:nvGrpSpPr>
              <p:cNvPr id="5415" name="Google Shape;5415;p68"/>
              <p:cNvGrpSpPr/>
              <p:nvPr/>
            </p:nvGrpSpPr>
            <p:grpSpPr>
              <a:xfrm>
                <a:off x="4892216" y="4195630"/>
                <a:ext cx="554739" cy="195566"/>
                <a:chOff x="3604375" y="4892160"/>
                <a:chExt cx="1651500" cy="582215"/>
              </a:xfrm>
            </p:grpSpPr>
            <p:sp>
              <p:nvSpPr>
                <p:cNvPr id="5416" name="Google Shape;5416;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3967651" y="4146303"/>
                <a:ext cx="579402" cy="244893"/>
                <a:chOff x="851875" y="4745310"/>
                <a:chExt cx="1724925" cy="729065"/>
              </a:xfrm>
            </p:grpSpPr>
            <p:sp>
              <p:nvSpPr>
                <p:cNvPr id="5419" name="Google Shape;5419;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8"/>
              <p:cNvGrpSpPr/>
              <p:nvPr/>
            </p:nvGrpSpPr>
            <p:grpSpPr>
              <a:xfrm>
                <a:off x="4460753" y="4009026"/>
                <a:ext cx="493110" cy="382170"/>
                <a:chOff x="2319875" y="4336625"/>
                <a:chExt cx="1468025" cy="1137750"/>
              </a:xfrm>
            </p:grpSpPr>
            <p:sp>
              <p:nvSpPr>
                <p:cNvPr id="5422" name="Google Shape;5422;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68"/>
            <p:cNvGrpSpPr/>
            <p:nvPr/>
          </p:nvGrpSpPr>
          <p:grpSpPr>
            <a:xfrm>
              <a:off x="4479443" y="3645904"/>
              <a:ext cx="455965" cy="388789"/>
              <a:chOff x="2957425" y="238100"/>
              <a:chExt cx="1910200" cy="1628775"/>
            </a:xfrm>
          </p:grpSpPr>
          <p:sp>
            <p:nvSpPr>
              <p:cNvPr id="5425" name="Google Shape;5425;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8"/>
          <p:cNvGrpSpPr/>
          <p:nvPr/>
        </p:nvGrpSpPr>
        <p:grpSpPr>
          <a:xfrm>
            <a:off x="2480742" y="3534460"/>
            <a:ext cx="1243128" cy="637739"/>
            <a:chOff x="2496310" y="3693351"/>
            <a:chExt cx="1342906" cy="688926"/>
          </a:xfrm>
        </p:grpSpPr>
        <p:grpSp>
          <p:nvGrpSpPr>
            <p:cNvPr id="5436" name="Google Shape;5436;p68"/>
            <p:cNvGrpSpPr/>
            <p:nvPr/>
          </p:nvGrpSpPr>
          <p:grpSpPr>
            <a:xfrm>
              <a:off x="2496310" y="3693351"/>
              <a:ext cx="1342906" cy="688875"/>
              <a:chOff x="2496310" y="3693351"/>
              <a:chExt cx="1342906" cy="688875"/>
            </a:xfrm>
          </p:grpSpPr>
          <p:sp>
            <p:nvSpPr>
              <p:cNvPr id="5437" name="Google Shape;5437;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3" name="Google Shape;5443;p68"/>
              <p:cNvCxnSpPr>
                <a:stCxn id="544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4" name="Google Shape;5444;p68"/>
              <p:cNvCxnSpPr>
                <a:stCxn id="543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5" name="Google Shape;5445;p68"/>
              <p:cNvCxnSpPr>
                <a:stCxn id="543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6" name="Google Shape;5446;p68"/>
              <p:cNvCxnSpPr>
                <a:stCxn id="544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7" name="Google Shape;5447;p68"/>
              <p:cNvCxnSpPr>
                <a:stCxn id="544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48" name="Google Shape;5448;p68"/>
            <p:cNvGrpSpPr/>
            <p:nvPr/>
          </p:nvGrpSpPr>
          <p:grpSpPr>
            <a:xfrm>
              <a:off x="2675275" y="3930557"/>
              <a:ext cx="1003306" cy="451719"/>
              <a:chOff x="2675275" y="4174282"/>
              <a:chExt cx="1003306" cy="451719"/>
            </a:xfrm>
          </p:grpSpPr>
          <p:sp>
            <p:nvSpPr>
              <p:cNvPr id="5449" name="Google Shape;5449;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8"/>
          <p:cNvGrpSpPr/>
          <p:nvPr/>
        </p:nvGrpSpPr>
        <p:grpSpPr>
          <a:xfrm>
            <a:off x="1654412" y="971306"/>
            <a:ext cx="574511" cy="874709"/>
            <a:chOff x="1715404" y="1112080"/>
            <a:chExt cx="642270" cy="977984"/>
          </a:xfrm>
        </p:grpSpPr>
        <p:grpSp>
          <p:nvGrpSpPr>
            <p:cNvPr id="5453" name="Google Shape;5453;p68"/>
            <p:cNvGrpSpPr/>
            <p:nvPr/>
          </p:nvGrpSpPr>
          <p:grpSpPr>
            <a:xfrm>
              <a:off x="1715404" y="1112080"/>
              <a:ext cx="642270" cy="977984"/>
              <a:chOff x="1715404" y="1112080"/>
              <a:chExt cx="642270" cy="977984"/>
            </a:xfrm>
          </p:grpSpPr>
          <p:sp>
            <p:nvSpPr>
              <p:cNvPr id="5454" name="Google Shape;5454;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1768927" y="1165603"/>
              <a:ext cx="535225" cy="851367"/>
              <a:chOff x="1768927" y="1165603"/>
              <a:chExt cx="535225" cy="851367"/>
            </a:xfrm>
          </p:grpSpPr>
          <p:sp>
            <p:nvSpPr>
              <p:cNvPr id="5457" name="Google Shape;5457;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1822449" y="1219125"/>
              <a:ext cx="428180" cy="718859"/>
              <a:chOff x="1822449" y="1219125"/>
              <a:chExt cx="428180" cy="718859"/>
            </a:xfrm>
          </p:grpSpPr>
          <p:sp>
            <p:nvSpPr>
              <p:cNvPr id="5460" name="Google Shape;5460;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1875972" y="1272648"/>
              <a:ext cx="321135" cy="586939"/>
              <a:chOff x="1875972" y="1272648"/>
              <a:chExt cx="321135" cy="586939"/>
            </a:xfrm>
          </p:grpSpPr>
          <p:sp>
            <p:nvSpPr>
              <p:cNvPr id="5463" name="Google Shape;5463;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8"/>
          <p:cNvGrpSpPr/>
          <p:nvPr/>
        </p:nvGrpSpPr>
        <p:grpSpPr>
          <a:xfrm>
            <a:off x="7761573" y="3528028"/>
            <a:ext cx="293855" cy="644170"/>
            <a:chOff x="241025" y="3151575"/>
            <a:chExt cx="293855" cy="644170"/>
          </a:xfrm>
        </p:grpSpPr>
        <p:sp>
          <p:nvSpPr>
            <p:cNvPr id="5466" name="Google Shape;5466;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709557" y="2728028"/>
            <a:ext cx="1779649" cy="591620"/>
            <a:chOff x="246070" y="1983375"/>
            <a:chExt cx="1855347" cy="616849"/>
          </a:xfrm>
        </p:grpSpPr>
        <p:sp>
          <p:nvSpPr>
            <p:cNvPr id="5469" name="Google Shape;5469;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2320424" y="971306"/>
            <a:ext cx="711055" cy="745993"/>
            <a:chOff x="2496269" y="1171698"/>
            <a:chExt cx="761953" cy="799392"/>
          </a:xfrm>
        </p:grpSpPr>
        <p:grpSp>
          <p:nvGrpSpPr>
            <p:cNvPr id="5479" name="Google Shape;5479;p68"/>
            <p:cNvGrpSpPr/>
            <p:nvPr/>
          </p:nvGrpSpPr>
          <p:grpSpPr>
            <a:xfrm>
              <a:off x="2496269" y="1171698"/>
              <a:ext cx="761953" cy="723022"/>
              <a:chOff x="2496269" y="1171698"/>
              <a:chExt cx="761953" cy="723022"/>
            </a:xfrm>
          </p:grpSpPr>
          <p:sp>
            <p:nvSpPr>
              <p:cNvPr id="5480" name="Google Shape;5480;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68"/>
              <p:cNvGrpSpPr/>
              <p:nvPr/>
            </p:nvGrpSpPr>
            <p:grpSpPr>
              <a:xfrm>
                <a:off x="2496269" y="1171698"/>
                <a:ext cx="761953" cy="723022"/>
                <a:chOff x="2496269" y="1120652"/>
                <a:chExt cx="761953" cy="723022"/>
              </a:xfrm>
            </p:grpSpPr>
            <p:grpSp>
              <p:nvGrpSpPr>
                <p:cNvPr id="5483" name="Google Shape;5483;p68"/>
                <p:cNvGrpSpPr/>
                <p:nvPr/>
              </p:nvGrpSpPr>
              <p:grpSpPr>
                <a:xfrm>
                  <a:off x="2496269" y="1120652"/>
                  <a:ext cx="761953" cy="723022"/>
                  <a:chOff x="2496269" y="1120652"/>
                  <a:chExt cx="761953" cy="723022"/>
                </a:xfrm>
              </p:grpSpPr>
              <p:grpSp>
                <p:nvGrpSpPr>
                  <p:cNvPr id="5484" name="Google Shape;5484;p68"/>
                  <p:cNvGrpSpPr/>
                  <p:nvPr/>
                </p:nvGrpSpPr>
                <p:grpSpPr>
                  <a:xfrm>
                    <a:off x="2496269" y="1304589"/>
                    <a:ext cx="407089" cy="305057"/>
                    <a:chOff x="2496269" y="1304589"/>
                    <a:chExt cx="407089" cy="305057"/>
                  </a:xfrm>
                </p:grpSpPr>
                <p:sp>
                  <p:nvSpPr>
                    <p:cNvPr id="5485" name="Google Shape;5485;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8"/>
                  <p:cNvGrpSpPr/>
                  <p:nvPr/>
                </p:nvGrpSpPr>
                <p:grpSpPr>
                  <a:xfrm>
                    <a:off x="2586468" y="1493376"/>
                    <a:ext cx="358850" cy="349656"/>
                    <a:chOff x="2586468" y="1493376"/>
                    <a:chExt cx="358850" cy="349656"/>
                  </a:xfrm>
                </p:grpSpPr>
                <p:sp>
                  <p:nvSpPr>
                    <p:cNvPr id="5488" name="Google Shape;5488;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8"/>
                  <p:cNvGrpSpPr/>
                  <p:nvPr/>
                </p:nvGrpSpPr>
                <p:grpSpPr>
                  <a:xfrm>
                    <a:off x="2807939" y="1494024"/>
                    <a:ext cx="358857" cy="349650"/>
                    <a:chOff x="2807939" y="1494024"/>
                    <a:chExt cx="358857" cy="349650"/>
                  </a:xfrm>
                </p:grpSpPr>
                <p:sp>
                  <p:nvSpPr>
                    <p:cNvPr id="5491" name="Google Shape;5491;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8"/>
                  <p:cNvGrpSpPr/>
                  <p:nvPr/>
                </p:nvGrpSpPr>
                <p:grpSpPr>
                  <a:xfrm>
                    <a:off x="2851133" y="1305635"/>
                    <a:ext cx="407089" cy="305057"/>
                    <a:chOff x="2851133" y="1305635"/>
                    <a:chExt cx="407089" cy="305057"/>
                  </a:xfrm>
                </p:grpSpPr>
                <p:sp>
                  <p:nvSpPr>
                    <p:cNvPr id="5494" name="Google Shape;5494;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8"/>
                  <p:cNvGrpSpPr/>
                  <p:nvPr/>
                </p:nvGrpSpPr>
                <p:grpSpPr>
                  <a:xfrm>
                    <a:off x="2727495" y="1120652"/>
                    <a:ext cx="300271" cy="396358"/>
                    <a:chOff x="2727495" y="1120652"/>
                    <a:chExt cx="300271" cy="396358"/>
                  </a:xfrm>
                </p:grpSpPr>
                <p:sp>
                  <p:nvSpPr>
                    <p:cNvPr id="5497" name="Google Shape;5497;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68"/>
                <p:cNvGrpSpPr/>
                <p:nvPr/>
              </p:nvGrpSpPr>
              <p:grpSpPr>
                <a:xfrm>
                  <a:off x="2722305" y="1350460"/>
                  <a:ext cx="308357" cy="308344"/>
                  <a:chOff x="2722305" y="1350460"/>
                  <a:chExt cx="308357" cy="308344"/>
                </a:xfrm>
              </p:grpSpPr>
              <p:sp>
                <p:nvSpPr>
                  <p:cNvPr id="5500" name="Google Shape;5500;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8"/>
                  <p:cNvGrpSpPr/>
                  <p:nvPr/>
                </p:nvGrpSpPr>
                <p:grpSpPr>
                  <a:xfrm>
                    <a:off x="2725064" y="1364529"/>
                    <a:ext cx="297954" cy="280182"/>
                    <a:chOff x="2725064" y="1364529"/>
                    <a:chExt cx="297954" cy="280182"/>
                  </a:xfrm>
                </p:grpSpPr>
                <p:sp>
                  <p:nvSpPr>
                    <p:cNvPr id="5502" name="Google Shape;5502;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7" name="Google Shape;5507;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909124" y="2727412"/>
            <a:ext cx="1569144" cy="591015"/>
            <a:chOff x="3820100" y="3023049"/>
            <a:chExt cx="1303926" cy="491162"/>
          </a:xfrm>
        </p:grpSpPr>
        <p:grpSp>
          <p:nvGrpSpPr>
            <p:cNvPr id="5513" name="Google Shape;5513;p68"/>
            <p:cNvGrpSpPr/>
            <p:nvPr/>
          </p:nvGrpSpPr>
          <p:grpSpPr>
            <a:xfrm>
              <a:off x="3820100" y="3023072"/>
              <a:ext cx="1303926" cy="491139"/>
              <a:chOff x="3820100" y="3023072"/>
              <a:chExt cx="1303926" cy="491139"/>
            </a:xfrm>
          </p:grpSpPr>
          <p:sp>
            <p:nvSpPr>
              <p:cNvPr id="5514" name="Google Shape;5514;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8"/>
            <p:cNvGrpSpPr/>
            <p:nvPr/>
          </p:nvGrpSpPr>
          <p:grpSpPr>
            <a:xfrm>
              <a:off x="4132439" y="3023645"/>
              <a:ext cx="393633" cy="177096"/>
              <a:chOff x="4132439" y="3023645"/>
              <a:chExt cx="393633" cy="177096"/>
            </a:xfrm>
          </p:grpSpPr>
          <p:sp>
            <p:nvSpPr>
              <p:cNvPr id="5517" name="Google Shape;5517;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3921811" y="3023049"/>
              <a:ext cx="1002397" cy="388943"/>
              <a:chOff x="3921811" y="3023049"/>
              <a:chExt cx="1002397" cy="388943"/>
            </a:xfrm>
          </p:grpSpPr>
          <p:sp>
            <p:nvSpPr>
              <p:cNvPr id="5520" name="Google Shape;5520;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4023645" y="3023049"/>
              <a:ext cx="683032" cy="286722"/>
              <a:chOff x="4023645" y="3023049"/>
              <a:chExt cx="683032" cy="286722"/>
            </a:xfrm>
          </p:grpSpPr>
          <p:sp>
            <p:nvSpPr>
              <p:cNvPr id="5523" name="Google Shape;5523;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5" name="Google Shape;5525;p68"/>
          <p:cNvGrpSpPr/>
          <p:nvPr/>
        </p:nvGrpSpPr>
        <p:grpSpPr>
          <a:xfrm>
            <a:off x="1541246" y="1854257"/>
            <a:ext cx="713522" cy="688025"/>
            <a:chOff x="1706078" y="2092648"/>
            <a:chExt cx="660913" cy="637296"/>
          </a:xfrm>
        </p:grpSpPr>
        <p:sp>
          <p:nvSpPr>
            <p:cNvPr id="5526" name="Google Shape;5526;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68"/>
            <p:cNvGrpSpPr/>
            <p:nvPr/>
          </p:nvGrpSpPr>
          <p:grpSpPr>
            <a:xfrm>
              <a:off x="1706078" y="2092648"/>
              <a:ext cx="660913" cy="575241"/>
              <a:chOff x="1706078" y="2092648"/>
              <a:chExt cx="660913" cy="575241"/>
            </a:xfrm>
          </p:grpSpPr>
          <p:sp>
            <p:nvSpPr>
              <p:cNvPr id="5528" name="Google Shape;5528;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1" name="Google Shape;5531;p68"/>
          <p:cNvGrpSpPr/>
          <p:nvPr/>
        </p:nvGrpSpPr>
        <p:grpSpPr>
          <a:xfrm>
            <a:off x="6303104" y="971806"/>
            <a:ext cx="1317459" cy="684168"/>
            <a:chOff x="238125" y="999450"/>
            <a:chExt cx="7140700" cy="3708225"/>
          </a:xfrm>
        </p:grpSpPr>
        <p:sp>
          <p:nvSpPr>
            <p:cNvPr id="5532" name="Google Shape;5532;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44"/>
        <p:cNvGrpSpPr/>
        <p:nvPr/>
      </p:nvGrpSpPr>
      <p:grpSpPr>
        <a:xfrm>
          <a:off x="0" y="0"/>
          <a:ext cx="0" cy="0"/>
          <a:chOff x="0" y="0"/>
          <a:chExt cx="0" cy="0"/>
        </a:xfrm>
      </p:grpSpPr>
      <p:grpSp>
        <p:nvGrpSpPr>
          <p:cNvPr id="5545" name="Google Shape;5545;p69"/>
          <p:cNvGrpSpPr/>
          <p:nvPr/>
        </p:nvGrpSpPr>
        <p:grpSpPr>
          <a:xfrm>
            <a:off x="717025" y="967615"/>
            <a:ext cx="1636117" cy="1526144"/>
            <a:chOff x="729238" y="1179665"/>
            <a:chExt cx="1636117" cy="1526144"/>
          </a:xfrm>
        </p:grpSpPr>
        <p:grpSp>
          <p:nvGrpSpPr>
            <p:cNvPr id="5546" name="Google Shape;5546;p69"/>
            <p:cNvGrpSpPr/>
            <p:nvPr/>
          </p:nvGrpSpPr>
          <p:grpSpPr>
            <a:xfrm>
              <a:off x="729238" y="1179665"/>
              <a:ext cx="80700" cy="1526144"/>
              <a:chOff x="729238" y="1179665"/>
              <a:chExt cx="80700" cy="1526144"/>
            </a:xfrm>
          </p:grpSpPr>
          <p:sp>
            <p:nvSpPr>
              <p:cNvPr id="5547" name="Google Shape;5547;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9"/>
            <p:cNvGrpSpPr/>
            <p:nvPr/>
          </p:nvGrpSpPr>
          <p:grpSpPr>
            <a:xfrm>
              <a:off x="903098" y="1179665"/>
              <a:ext cx="80700" cy="1526144"/>
              <a:chOff x="903098" y="1179665"/>
              <a:chExt cx="80700" cy="1526144"/>
            </a:xfrm>
          </p:grpSpPr>
          <p:sp>
            <p:nvSpPr>
              <p:cNvPr id="5558" name="Google Shape;5558;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9"/>
            <p:cNvGrpSpPr/>
            <p:nvPr/>
          </p:nvGrpSpPr>
          <p:grpSpPr>
            <a:xfrm>
              <a:off x="1076958" y="1179665"/>
              <a:ext cx="80700" cy="1526144"/>
              <a:chOff x="1076958" y="1179665"/>
              <a:chExt cx="80700" cy="1526144"/>
            </a:xfrm>
          </p:grpSpPr>
          <p:sp>
            <p:nvSpPr>
              <p:cNvPr id="5569" name="Google Shape;5569;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1247707" y="1179665"/>
              <a:ext cx="80700" cy="1526144"/>
              <a:chOff x="1247707" y="1179665"/>
              <a:chExt cx="80700" cy="1526144"/>
            </a:xfrm>
          </p:grpSpPr>
          <p:sp>
            <p:nvSpPr>
              <p:cNvPr id="5580" name="Google Shape;5580;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1421567" y="1179665"/>
              <a:ext cx="80700" cy="1526144"/>
              <a:chOff x="1421567" y="1179665"/>
              <a:chExt cx="80700" cy="1526144"/>
            </a:xfrm>
          </p:grpSpPr>
          <p:sp>
            <p:nvSpPr>
              <p:cNvPr id="5591" name="Google Shape;5591;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9"/>
            <p:cNvGrpSpPr/>
            <p:nvPr/>
          </p:nvGrpSpPr>
          <p:grpSpPr>
            <a:xfrm>
              <a:off x="1592327" y="1179665"/>
              <a:ext cx="80700" cy="1526144"/>
              <a:chOff x="1592327" y="1179665"/>
              <a:chExt cx="80700" cy="1526144"/>
            </a:xfrm>
          </p:grpSpPr>
          <p:sp>
            <p:nvSpPr>
              <p:cNvPr id="5602" name="Google Shape;5602;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9"/>
            <p:cNvGrpSpPr/>
            <p:nvPr/>
          </p:nvGrpSpPr>
          <p:grpSpPr>
            <a:xfrm>
              <a:off x="1766187" y="1179665"/>
              <a:ext cx="80700" cy="1526144"/>
              <a:chOff x="1766187" y="1179665"/>
              <a:chExt cx="80700" cy="1526144"/>
            </a:xfrm>
          </p:grpSpPr>
          <p:sp>
            <p:nvSpPr>
              <p:cNvPr id="5613" name="Google Shape;5613;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9"/>
            <p:cNvGrpSpPr/>
            <p:nvPr/>
          </p:nvGrpSpPr>
          <p:grpSpPr>
            <a:xfrm>
              <a:off x="1936935" y="1179665"/>
              <a:ext cx="80700" cy="1526144"/>
              <a:chOff x="1936935" y="1179665"/>
              <a:chExt cx="80700" cy="1526144"/>
            </a:xfrm>
          </p:grpSpPr>
          <p:sp>
            <p:nvSpPr>
              <p:cNvPr id="5624" name="Google Shape;5624;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9"/>
            <p:cNvGrpSpPr/>
            <p:nvPr/>
          </p:nvGrpSpPr>
          <p:grpSpPr>
            <a:xfrm>
              <a:off x="2110795" y="1179665"/>
              <a:ext cx="80700" cy="1526144"/>
              <a:chOff x="2110795" y="1179665"/>
              <a:chExt cx="80700" cy="1526144"/>
            </a:xfrm>
          </p:grpSpPr>
          <p:sp>
            <p:nvSpPr>
              <p:cNvPr id="5635" name="Google Shape;5635;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9"/>
            <p:cNvGrpSpPr/>
            <p:nvPr/>
          </p:nvGrpSpPr>
          <p:grpSpPr>
            <a:xfrm>
              <a:off x="2284655" y="1179665"/>
              <a:ext cx="80700" cy="1526144"/>
              <a:chOff x="2284655" y="1179665"/>
              <a:chExt cx="80700" cy="1526144"/>
            </a:xfrm>
          </p:grpSpPr>
          <p:sp>
            <p:nvSpPr>
              <p:cNvPr id="5646" name="Google Shape;5646;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6" name="Google Shape;5656;p69"/>
          <p:cNvGrpSpPr/>
          <p:nvPr/>
        </p:nvGrpSpPr>
        <p:grpSpPr>
          <a:xfrm>
            <a:off x="2611692" y="986753"/>
            <a:ext cx="1364248" cy="1102133"/>
            <a:chOff x="2623904" y="1198803"/>
            <a:chExt cx="1364248" cy="1102133"/>
          </a:xfrm>
        </p:grpSpPr>
        <p:grpSp>
          <p:nvGrpSpPr>
            <p:cNvPr id="5657" name="Google Shape;5657;p69"/>
            <p:cNvGrpSpPr/>
            <p:nvPr/>
          </p:nvGrpSpPr>
          <p:grpSpPr>
            <a:xfrm>
              <a:off x="2623907" y="1198803"/>
              <a:ext cx="1364245" cy="273000"/>
              <a:chOff x="2623907" y="1198803"/>
              <a:chExt cx="1364245" cy="273000"/>
            </a:xfrm>
          </p:grpSpPr>
          <p:sp>
            <p:nvSpPr>
              <p:cNvPr id="5658" name="Google Shape;5658;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9"/>
            <p:cNvGrpSpPr/>
            <p:nvPr/>
          </p:nvGrpSpPr>
          <p:grpSpPr>
            <a:xfrm>
              <a:off x="2623904" y="1476964"/>
              <a:ext cx="1364245" cy="273000"/>
              <a:chOff x="2623904" y="1476964"/>
              <a:chExt cx="1364245" cy="273000"/>
            </a:xfrm>
          </p:grpSpPr>
          <p:sp>
            <p:nvSpPr>
              <p:cNvPr id="5664" name="Google Shape;5664;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9"/>
            <p:cNvGrpSpPr/>
            <p:nvPr/>
          </p:nvGrpSpPr>
          <p:grpSpPr>
            <a:xfrm>
              <a:off x="2623907" y="1749775"/>
              <a:ext cx="1364245" cy="273000"/>
              <a:chOff x="2623907" y="1749775"/>
              <a:chExt cx="1364245" cy="273000"/>
            </a:xfrm>
          </p:grpSpPr>
          <p:sp>
            <p:nvSpPr>
              <p:cNvPr id="5670" name="Google Shape;5670;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9"/>
            <p:cNvGrpSpPr/>
            <p:nvPr/>
          </p:nvGrpSpPr>
          <p:grpSpPr>
            <a:xfrm>
              <a:off x="2623904" y="2027936"/>
              <a:ext cx="1364245" cy="273000"/>
              <a:chOff x="2623904" y="2027936"/>
              <a:chExt cx="1364245" cy="273000"/>
            </a:xfrm>
          </p:grpSpPr>
          <p:sp>
            <p:nvSpPr>
              <p:cNvPr id="5676" name="Google Shape;5676;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69"/>
          <p:cNvGrpSpPr/>
          <p:nvPr/>
        </p:nvGrpSpPr>
        <p:grpSpPr>
          <a:xfrm>
            <a:off x="2601153" y="2445826"/>
            <a:ext cx="1387541" cy="159124"/>
            <a:chOff x="3200660" y="2180272"/>
            <a:chExt cx="2563824" cy="378237"/>
          </a:xfrm>
        </p:grpSpPr>
        <p:sp>
          <p:nvSpPr>
            <p:cNvPr id="5682" name="Google Shape;5682;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9"/>
          <p:cNvGrpSpPr/>
          <p:nvPr/>
        </p:nvGrpSpPr>
        <p:grpSpPr>
          <a:xfrm>
            <a:off x="2597677" y="2723590"/>
            <a:ext cx="1390502" cy="159625"/>
            <a:chOff x="3530150" y="2790075"/>
            <a:chExt cx="1962600" cy="225300"/>
          </a:xfrm>
        </p:grpSpPr>
        <p:sp>
          <p:nvSpPr>
            <p:cNvPr id="5701" name="Google Shape;5701;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9"/>
          <p:cNvGrpSpPr/>
          <p:nvPr/>
        </p:nvGrpSpPr>
        <p:grpSpPr>
          <a:xfrm>
            <a:off x="2597735" y="3001855"/>
            <a:ext cx="1411629" cy="154175"/>
            <a:chOff x="3558802" y="4011244"/>
            <a:chExt cx="1866000" cy="111600"/>
          </a:xfrm>
        </p:grpSpPr>
        <p:sp>
          <p:nvSpPr>
            <p:cNvPr id="5704" name="Google Shape;5704;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9"/>
          <p:cNvGrpSpPr/>
          <p:nvPr/>
        </p:nvGrpSpPr>
        <p:grpSpPr>
          <a:xfrm>
            <a:off x="2598023" y="2207425"/>
            <a:ext cx="1383503" cy="119761"/>
            <a:chOff x="3465975" y="2270258"/>
            <a:chExt cx="1986364" cy="171947"/>
          </a:xfrm>
        </p:grpSpPr>
        <p:sp>
          <p:nvSpPr>
            <p:cNvPr id="5707" name="Google Shape;5707;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2609030" y="3571198"/>
            <a:ext cx="1369531" cy="195460"/>
            <a:chOff x="723300" y="4253549"/>
            <a:chExt cx="2276482" cy="324900"/>
          </a:xfrm>
        </p:grpSpPr>
        <p:sp>
          <p:nvSpPr>
            <p:cNvPr id="5716" name="Google Shape;5716;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9"/>
          <p:cNvGrpSpPr/>
          <p:nvPr/>
        </p:nvGrpSpPr>
        <p:grpSpPr>
          <a:xfrm>
            <a:off x="2598591" y="3272439"/>
            <a:ext cx="1389066" cy="180119"/>
            <a:chOff x="705948" y="3788465"/>
            <a:chExt cx="2308953" cy="299400"/>
          </a:xfrm>
        </p:grpSpPr>
        <p:sp>
          <p:nvSpPr>
            <p:cNvPr id="5722" name="Google Shape;5722;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9"/>
          <p:cNvGrpSpPr/>
          <p:nvPr/>
        </p:nvGrpSpPr>
        <p:grpSpPr>
          <a:xfrm>
            <a:off x="4195581" y="1876393"/>
            <a:ext cx="1433821" cy="191501"/>
            <a:chOff x="4273350" y="2088443"/>
            <a:chExt cx="1433821" cy="191501"/>
          </a:xfrm>
        </p:grpSpPr>
        <p:grpSp>
          <p:nvGrpSpPr>
            <p:cNvPr id="5728" name="Google Shape;5728;p69"/>
            <p:cNvGrpSpPr/>
            <p:nvPr/>
          </p:nvGrpSpPr>
          <p:grpSpPr>
            <a:xfrm>
              <a:off x="4273350" y="2088443"/>
              <a:ext cx="1433821" cy="0"/>
              <a:chOff x="5224975" y="2962250"/>
              <a:chExt cx="1544400" cy="0"/>
            </a:xfrm>
          </p:grpSpPr>
          <p:cxnSp>
            <p:nvCxnSpPr>
              <p:cNvPr id="5729" name="Google Shape;572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0" name="Google Shape;5730;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1" name="Google Shape;5731;p69"/>
            <p:cNvGrpSpPr/>
            <p:nvPr/>
          </p:nvGrpSpPr>
          <p:grpSpPr>
            <a:xfrm>
              <a:off x="4273350" y="2279944"/>
              <a:ext cx="1433821" cy="0"/>
              <a:chOff x="5224975" y="2962250"/>
              <a:chExt cx="1544400" cy="0"/>
            </a:xfrm>
          </p:grpSpPr>
          <p:cxnSp>
            <p:nvCxnSpPr>
              <p:cNvPr id="5732" name="Google Shape;5732;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3" name="Google Shape;5733;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4" name="Google Shape;5734;p69"/>
          <p:cNvGrpSpPr/>
          <p:nvPr/>
        </p:nvGrpSpPr>
        <p:grpSpPr>
          <a:xfrm>
            <a:off x="2646528" y="3885297"/>
            <a:ext cx="1304609" cy="294074"/>
            <a:chOff x="2658741" y="4097347"/>
            <a:chExt cx="1304609" cy="294074"/>
          </a:xfrm>
        </p:grpSpPr>
        <p:grpSp>
          <p:nvGrpSpPr>
            <p:cNvPr id="5735" name="Google Shape;5735;p69"/>
            <p:cNvGrpSpPr/>
            <p:nvPr/>
          </p:nvGrpSpPr>
          <p:grpSpPr>
            <a:xfrm>
              <a:off x="2658741" y="4097347"/>
              <a:ext cx="118572" cy="294074"/>
              <a:chOff x="3343310" y="4475555"/>
              <a:chExt cx="127717" cy="316753"/>
            </a:xfrm>
          </p:grpSpPr>
          <p:sp>
            <p:nvSpPr>
              <p:cNvPr id="5736" name="Google Shape;5736;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9"/>
            <p:cNvGrpSpPr/>
            <p:nvPr/>
          </p:nvGrpSpPr>
          <p:grpSpPr>
            <a:xfrm>
              <a:off x="3815519" y="4098388"/>
              <a:ext cx="147831" cy="291991"/>
              <a:chOff x="3527539" y="4476677"/>
              <a:chExt cx="159232" cy="314510"/>
            </a:xfrm>
          </p:grpSpPr>
          <p:sp>
            <p:nvSpPr>
              <p:cNvPr id="5739" name="Google Shape;573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3511696" y="4098388"/>
              <a:ext cx="147831" cy="291991"/>
              <a:chOff x="3527539" y="4476677"/>
              <a:chExt cx="159232" cy="314510"/>
            </a:xfrm>
          </p:grpSpPr>
          <p:sp>
            <p:nvSpPr>
              <p:cNvPr id="5742" name="Google Shape;574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9"/>
            <p:cNvGrpSpPr/>
            <p:nvPr/>
          </p:nvGrpSpPr>
          <p:grpSpPr>
            <a:xfrm>
              <a:off x="3207874" y="4098388"/>
              <a:ext cx="147831" cy="291991"/>
              <a:chOff x="3527539" y="4476677"/>
              <a:chExt cx="159232" cy="314510"/>
            </a:xfrm>
          </p:grpSpPr>
          <p:sp>
            <p:nvSpPr>
              <p:cNvPr id="5745" name="Google Shape;574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9"/>
            <p:cNvGrpSpPr/>
            <p:nvPr/>
          </p:nvGrpSpPr>
          <p:grpSpPr>
            <a:xfrm>
              <a:off x="2933305" y="4097347"/>
              <a:ext cx="118572" cy="294074"/>
              <a:chOff x="3343310" y="4475555"/>
              <a:chExt cx="127717" cy="316753"/>
            </a:xfrm>
          </p:grpSpPr>
          <p:sp>
            <p:nvSpPr>
              <p:cNvPr id="5748" name="Google Shape;5748;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0" name="Google Shape;5750;p69"/>
          <p:cNvGrpSpPr/>
          <p:nvPr/>
        </p:nvGrpSpPr>
        <p:grpSpPr>
          <a:xfrm>
            <a:off x="4197136" y="963991"/>
            <a:ext cx="1430711" cy="751237"/>
            <a:chOff x="5159450" y="1919950"/>
            <a:chExt cx="1541050" cy="862500"/>
          </a:xfrm>
        </p:grpSpPr>
        <p:sp>
          <p:nvSpPr>
            <p:cNvPr id="5751" name="Google Shape;5751;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T"/>
            </a:p>
          </p:txBody>
        </p:sp>
        <p:grpSp>
          <p:nvGrpSpPr>
            <p:cNvPr id="5752" name="Google Shape;5752;p69"/>
            <p:cNvGrpSpPr/>
            <p:nvPr/>
          </p:nvGrpSpPr>
          <p:grpSpPr>
            <a:xfrm>
              <a:off x="5159450" y="1919950"/>
              <a:ext cx="1541050" cy="862500"/>
              <a:chOff x="5159450" y="1919950"/>
              <a:chExt cx="1541050" cy="862500"/>
            </a:xfrm>
          </p:grpSpPr>
          <p:cxnSp>
            <p:nvCxnSpPr>
              <p:cNvPr id="5753" name="Google Shape;5753;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4" name="Google Shape;5754;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5" name="Google Shape;5755;p69"/>
          <p:cNvGrpSpPr/>
          <p:nvPr/>
        </p:nvGrpSpPr>
        <p:grpSpPr>
          <a:xfrm>
            <a:off x="4245274" y="2227761"/>
            <a:ext cx="1334436" cy="967914"/>
            <a:chOff x="4294923" y="2439811"/>
            <a:chExt cx="1334436" cy="967914"/>
          </a:xfrm>
        </p:grpSpPr>
        <p:grpSp>
          <p:nvGrpSpPr>
            <p:cNvPr id="5756" name="Google Shape;5756;p69"/>
            <p:cNvGrpSpPr/>
            <p:nvPr/>
          </p:nvGrpSpPr>
          <p:grpSpPr>
            <a:xfrm>
              <a:off x="4960455" y="2469658"/>
              <a:ext cx="668904" cy="885524"/>
              <a:chOff x="4960455" y="2469658"/>
              <a:chExt cx="668904" cy="885524"/>
            </a:xfrm>
          </p:grpSpPr>
          <p:sp>
            <p:nvSpPr>
              <p:cNvPr id="5757" name="Google Shape;5757;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9"/>
            <p:cNvGrpSpPr/>
            <p:nvPr/>
          </p:nvGrpSpPr>
          <p:grpSpPr>
            <a:xfrm>
              <a:off x="4294923" y="2469658"/>
              <a:ext cx="668951" cy="885524"/>
              <a:chOff x="4294923" y="2469658"/>
              <a:chExt cx="668951" cy="885524"/>
            </a:xfrm>
          </p:grpSpPr>
          <p:sp>
            <p:nvSpPr>
              <p:cNvPr id="5764" name="Google Shape;5764;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9"/>
          <p:cNvGrpSpPr/>
          <p:nvPr/>
        </p:nvGrpSpPr>
        <p:grpSpPr>
          <a:xfrm>
            <a:off x="4231477" y="3282206"/>
            <a:ext cx="1430949" cy="897289"/>
            <a:chOff x="4351371" y="3547942"/>
            <a:chExt cx="1345130" cy="843475"/>
          </a:xfrm>
        </p:grpSpPr>
        <p:grpSp>
          <p:nvGrpSpPr>
            <p:cNvPr id="5772" name="Google Shape;5772;p69"/>
            <p:cNvGrpSpPr/>
            <p:nvPr/>
          </p:nvGrpSpPr>
          <p:grpSpPr>
            <a:xfrm>
              <a:off x="4351371" y="4209917"/>
              <a:ext cx="1345130" cy="181500"/>
              <a:chOff x="4351371" y="4209917"/>
              <a:chExt cx="1345130" cy="181500"/>
            </a:xfrm>
          </p:grpSpPr>
          <p:sp>
            <p:nvSpPr>
              <p:cNvPr id="5773" name="Google Shape;5773;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5" name="Google Shape;5775;p69"/>
            <p:cNvGrpSpPr/>
            <p:nvPr/>
          </p:nvGrpSpPr>
          <p:grpSpPr>
            <a:xfrm>
              <a:off x="4403010" y="3985221"/>
              <a:ext cx="1109518" cy="181500"/>
              <a:chOff x="4403010" y="3985221"/>
              <a:chExt cx="1109518" cy="181500"/>
            </a:xfrm>
          </p:grpSpPr>
          <p:sp>
            <p:nvSpPr>
              <p:cNvPr id="5776" name="Google Shape;5776;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7" name="Google Shape;5777;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78" name="Google Shape;5778;p69"/>
            <p:cNvGrpSpPr/>
            <p:nvPr/>
          </p:nvGrpSpPr>
          <p:grpSpPr>
            <a:xfrm>
              <a:off x="4618704" y="3766582"/>
              <a:ext cx="807858" cy="181500"/>
              <a:chOff x="4618704" y="3766582"/>
              <a:chExt cx="807858" cy="181500"/>
            </a:xfrm>
          </p:grpSpPr>
          <p:sp>
            <p:nvSpPr>
              <p:cNvPr id="5779" name="Google Shape;5779;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1" name="Google Shape;5781;p69"/>
            <p:cNvGrpSpPr/>
            <p:nvPr/>
          </p:nvGrpSpPr>
          <p:grpSpPr>
            <a:xfrm>
              <a:off x="4735238" y="3547942"/>
              <a:ext cx="462839" cy="181500"/>
              <a:chOff x="4735238" y="3547942"/>
              <a:chExt cx="462839" cy="181500"/>
            </a:xfrm>
          </p:grpSpPr>
          <p:sp>
            <p:nvSpPr>
              <p:cNvPr id="5782" name="Google Shape;5782;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4" name="Google Shape;5784;p69"/>
          <p:cNvGrpSpPr/>
          <p:nvPr/>
        </p:nvGrpSpPr>
        <p:grpSpPr>
          <a:xfrm>
            <a:off x="7407835" y="2217530"/>
            <a:ext cx="1020955" cy="928853"/>
            <a:chOff x="926675" y="238125"/>
            <a:chExt cx="5755100" cy="5232975"/>
          </a:xfrm>
        </p:grpSpPr>
        <p:sp>
          <p:nvSpPr>
            <p:cNvPr id="5785" name="Google Shape;5785;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715208" y="2616265"/>
            <a:ext cx="1695374" cy="1560837"/>
            <a:chOff x="727421" y="2828315"/>
            <a:chExt cx="1695374" cy="1560837"/>
          </a:xfrm>
        </p:grpSpPr>
        <p:grpSp>
          <p:nvGrpSpPr>
            <p:cNvPr id="5790" name="Google Shape;5790;p69"/>
            <p:cNvGrpSpPr/>
            <p:nvPr/>
          </p:nvGrpSpPr>
          <p:grpSpPr>
            <a:xfrm>
              <a:off x="727421" y="2828315"/>
              <a:ext cx="1695374" cy="1560837"/>
              <a:chOff x="734799" y="2782450"/>
              <a:chExt cx="1571100" cy="1577400"/>
            </a:xfrm>
          </p:grpSpPr>
          <p:cxnSp>
            <p:nvCxnSpPr>
              <p:cNvPr id="5791" name="Google Shape;5791;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2" name="Google Shape;5792;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3" name="Google Shape;5793;p69"/>
            <p:cNvGrpSpPr/>
            <p:nvPr/>
          </p:nvGrpSpPr>
          <p:grpSpPr>
            <a:xfrm>
              <a:off x="819108" y="2882501"/>
              <a:ext cx="1556791" cy="1426186"/>
              <a:chOff x="819108" y="2882501"/>
              <a:chExt cx="1556791" cy="1426186"/>
            </a:xfrm>
          </p:grpSpPr>
          <p:grpSp>
            <p:nvGrpSpPr>
              <p:cNvPr id="5794" name="Google Shape;5794;p69"/>
              <p:cNvGrpSpPr/>
              <p:nvPr/>
            </p:nvGrpSpPr>
            <p:grpSpPr>
              <a:xfrm>
                <a:off x="819108" y="2882501"/>
                <a:ext cx="103104" cy="1426186"/>
                <a:chOff x="4674013" y="3100904"/>
                <a:chExt cx="122758" cy="1698043"/>
              </a:xfrm>
            </p:grpSpPr>
            <p:sp>
              <p:nvSpPr>
                <p:cNvPr id="5795" name="Google Shape;5795;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9"/>
              <p:cNvGrpSpPr/>
              <p:nvPr/>
            </p:nvGrpSpPr>
            <p:grpSpPr>
              <a:xfrm>
                <a:off x="1062475" y="2882501"/>
                <a:ext cx="103104" cy="1426186"/>
                <a:chOff x="4940438" y="3100904"/>
                <a:chExt cx="122758" cy="1698043"/>
              </a:xfrm>
            </p:grpSpPr>
            <p:sp>
              <p:nvSpPr>
                <p:cNvPr id="5803" name="Google Shape;5803;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9"/>
              <p:cNvGrpSpPr/>
              <p:nvPr/>
            </p:nvGrpSpPr>
            <p:grpSpPr>
              <a:xfrm>
                <a:off x="1299324" y="2882501"/>
                <a:ext cx="103104" cy="1426186"/>
                <a:chOff x="5206863" y="3100904"/>
                <a:chExt cx="122758" cy="1698043"/>
              </a:xfrm>
            </p:grpSpPr>
            <p:sp>
              <p:nvSpPr>
                <p:cNvPr id="5811" name="Google Shape;581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9"/>
              <p:cNvGrpSpPr/>
              <p:nvPr/>
            </p:nvGrpSpPr>
            <p:grpSpPr>
              <a:xfrm>
                <a:off x="1786057" y="2882501"/>
                <a:ext cx="103104" cy="1426186"/>
                <a:chOff x="6006138" y="3143629"/>
                <a:chExt cx="122758" cy="1698043"/>
              </a:xfrm>
            </p:grpSpPr>
            <p:sp>
              <p:nvSpPr>
                <p:cNvPr id="5819" name="Google Shape;581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2029422" y="2882501"/>
                <a:ext cx="103104" cy="1426186"/>
                <a:chOff x="6805413" y="3100904"/>
                <a:chExt cx="122758" cy="1698043"/>
              </a:xfrm>
            </p:grpSpPr>
            <p:sp>
              <p:nvSpPr>
                <p:cNvPr id="5827" name="Google Shape;5827;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2272795" y="2882501"/>
                <a:ext cx="103104" cy="1426186"/>
                <a:chOff x="5206863" y="3100904"/>
                <a:chExt cx="122758" cy="1698043"/>
              </a:xfrm>
            </p:grpSpPr>
            <p:sp>
              <p:nvSpPr>
                <p:cNvPr id="5835" name="Google Shape;5835;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9"/>
              <p:cNvGrpSpPr/>
              <p:nvPr/>
            </p:nvGrpSpPr>
            <p:grpSpPr>
              <a:xfrm>
                <a:off x="1542694" y="2882501"/>
                <a:ext cx="103104" cy="1426186"/>
                <a:chOff x="6006138" y="3143629"/>
                <a:chExt cx="122758" cy="1698043"/>
              </a:xfrm>
            </p:grpSpPr>
            <p:sp>
              <p:nvSpPr>
                <p:cNvPr id="5843" name="Google Shape;5843;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0" name="Google Shape;5850;p69"/>
          <p:cNvGrpSpPr/>
          <p:nvPr/>
        </p:nvGrpSpPr>
        <p:grpSpPr>
          <a:xfrm>
            <a:off x="5671259" y="3305987"/>
            <a:ext cx="2749952" cy="870677"/>
            <a:chOff x="238125" y="1725700"/>
            <a:chExt cx="7139025" cy="2260325"/>
          </a:xfrm>
        </p:grpSpPr>
        <p:sp>
          <p:nvSpPr>
            <p:cNvPr id="5851" name="Google Shape;5851;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9"/>
          <p:cNvGrpSpPr/>
          <p:nvPr/>
        </p:nvGrpSpPr>
        <p:grpSpPr>
          <a:xfrm>
            <a:off x="5941423" y="2247733"/>
            <a:ext cx="1105452" cy="916747"/>
            <a:chOff x="5249100" y="1210600"/>
            <a:chExt cx="3502700" cy="2904775"/>
          </a:xfrm>
        </p:grpSpPr>
        <p:sp>
          <p:nvSpPr>
            <p:cNvPr id="5862" name="Google Shape;5862;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7" name="Google Shape;5867;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68" name="Google Shape;5868;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9" name="Google Shape;5869;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0" name="Google Shape;5870;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9"/>
          <p:cNvGrpSpPr/>
          <p:nvPr/>
        </p:nvGrpSpPr>
        <p:grpSpPr>
          <a:xfrm>
            <a:off x="7123971" y="967151"/>
            <a:ext cx="1304650" cy="1124856"/>
            <a:chOff x="7287122" y="1165658"/>
            <a:chExt cx="1219413" cy="1051365"/>
          </a:xfrm>
        </p:grpSpPr>
        <p:grpSp>
          <p:nvGrpSpPr>
            <p:cNvPr id="5872" name="Google Shape;5872;p69"/>
            <p:cNvGrpSpPr/>
            <p:nvPr/>
          </p:nvGrpSpPr>
          <p:grpSpPr>
            <a:xfrm>
              <a:off x="7287122" y="1969723"/>
              <a:ext cx="1219413" cy="247300"/>
              <a:chOff x="7287122" y="1969723"/>
              <a:chExt cx="1219413" cy="247300"/>
            </a:xfrm>
          </p:grpSpPr>
          <p:sp>
            <p:nvSpPr>
              <p:cNvPr id="5873" name="Google Shape;5873;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4" name="Google Shape;5874;p69"/>
              <p:cNvGrpSpPr/>
              <p:nvPr/>
            </p:nvGrpSpPr>
            <p:grpSpPr>
              <a:xfrm>
                <a:off x="7287122" y="2063892"/>
                <a:ext cx="1151753" cy="73428"/>
                <a:chOff x="7287122" y="2063892"/>
                <a:chExt cx="1151753" cy="73428"/>
              </a:xfrm>
            </p:grpSpPr>
            <p:sp>
              <p:nvSpPr>
                <p:cNvPr id="5875" name="Google Shape;5875;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6" name="Google Shape;5876;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7" name="Google Shape;5877;p69"/>
            <p:cNvGrpSpPr/>
            <p:nvPr/>
          </p:nvGrpSpPr>
          <p:grpSpPr>
            <a:xfrm>
              <a:off x="7287122" y="1712201"/>
              <a:ext cx="1219403" cy="246767"/>
              <a:chOff x="7287122" y="1712201"/>
              <a:chExt cx="1219403" cy="246767"/>
            </a:xfrm>
          </p:grpSpPr>
          <p:sp>
            <p:nvSpPr>
              <p:cNvPr id="5878" name="Google Shape;5878;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69"/>
              <p:cNvGrpSpPr/>
              <p:nvPr/>
            </p:nvGrpSpPr>
            <p:grpSpPr>
              <a:xfrm>
                <a:off x="7287122" y="1842861"/>
                <a:ext cx="1005303" cy="73419"/>
                <a:chOff x="7287122" y="1842861"/>
                <a:chExt cx="1005303" cy="73419"/>
              </a:xfrm>
            </p:grpSpPr>
            <p:sp>
              <p:nvSpPr>
                <p:cNvPr id="5880" name="Google Shape;5880;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1" name="Google Shape;5881;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2" name="Google Shape;5882;p69"/>
            <p:cNvGrpSpPr/>
            <p:nvPr/>
          </p:nvGrpSpPr>
          <p:grpSpPr>
            <a:xfrm>
              <a:off x="7287122" y="1447520"/>
              <a:ext cx="1219403" cy="286667"/>
              <a:chOff x="7287122" y="1447520"/>
              <a:chExt cx="1219403" cy="286667"/>
            </a:xfrm>
          </p:grpSpPr>
          <p:sp>
            <p:nvSpPr>
              <p:cNvPr id="5883" name="Google Shape;5883;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9"/>
              <p:cNvGrpSpPr/>
              <p:nvPr/>
            </p:nvGrpSpPr>
            <p:grpSpPr>
              <a:xfrm>
                <a:off x="7287122" y="1581977"/>
                <a:ext cx="852803" cy="73428"/>
                <a:chOff x="7287122" y="1581977"/>
                <a:chExt cx="852803" cy="73428"/>
              </a:xfrm>
            </p:grpSpPr>
            <p:sp>
              <p:nvSpPr>
                <p:cNvPr id="5885" name="Google Shape;5885;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7" name="Google Shape;5887;p69"/>
            <p:cNvGrpSpPr/>
            <p:nvPr/>
          </p:nvGrpSpPr>
          <p:grpSpPr>
            <a:xfrm>
              <a:off x="7287122" y="1165658"/>
              <a:ext cx="1219403" cy="344253"/>
              <a:chOff x="7287122" y="1165658"/>
              <a:chExt cx="1219403" cy="344253"/>
            </a:xfrm>
          </p:grpSpPr>
          <p:sp>
            <p:nvSpPr>
              <p:cNvPr id="5888" name="Google Shape;5888;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69"/>
              <p:cNvGrpSpPr/>
              <p:nvPr/>
            </p:nvGrpSpPr>
            <p:grpSpPr>
              <a:xfrm>
                <a:off x="7287122" y="1341025"/>
                <a:ext cx="695703" cy="73419"/>
                <a:chOff x="7287122" y="1341025"/>
                <a:chExt cx="695703" cy="73419"/>
              </a:xfrm>
            </p:grpSpPr>
            <p:sp>
              <p:nvSpPr>
                <p:cNvPr id="5890" name="Google Shape;5890;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1" name="Google Shape;5891;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2" name="Google Shape;5892;p69"/>
          <p:cNvGrpSpPr/>
          <p:nvPr/>
        </p:nvGrpSpPr>
        <p:grpSpPr>
          <a:xfrm>
            <a:off x="5790463" y="973174"/>
            <a:ext cx="1397729" cy="1098540"/>
            <a:chOff x="5900602" y="1193063"/>
            <a:chExt cx="1299851" cy="1021707"/>
          </a:xfrm>
        </p:grpSpPr>
        <p:grpSp>
          <p:nvGrpSpPr>
            <p:cNvPr id="5893" name="Google Shape;5893;p69"/>
            <p:cNvGrpSpPr/>
            <p:nvPr/>
          </p:nvGrpSpPr>
          <p:grpSpPr>
            <a:xfrm>
              <a:off x="6520337" y="1193063"/>
              <a:ext cx="341815" cy="799959"/>
              <a:chOff x="6520337" y="1193063"/>
              <a:chExt cx="341815" cy="799959"/>
            </a:xfrm>
          </p:grpSpPr>
          <p:grpSp>
            <p:nvGrpSpPr>
              <p:cNvPr id="5894" name="Google Shape;5894;p69"/>
              <p:cNvGrpSpPr/>
              <p:nvPr/>
            </p:nvGrpSpPr>
            <p:grpSpPr>
              <a:xfrm>
                <a:off x="6520337" y="1589527"/>
                <a:ext cx="213950" cy="403494"/>
                <a:chOff x="6520337" y="1589527"/>
                <a:chExt cx="213950" cy="403494"/>
              </a:xfrm>
            </p:grpSpPr>
            <p:sp>
              <p:nvSpPr>
                <p:cNvPr id="5895" name="Google Shape;5895;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9"/>
              <p:cNvGrpSpPr/>
              <p:nvPr/>
            </p:nvGrpSpPr>
            <p:grpSpPr>
              <a:xfrm>
                <a:off x="6577204" y="1193063"/>
                <a:ext cx="284947" cy="464512"/>
                <a:chOff x="6577204" y="1193063"/>
                <a:chExt cx="284947" cy="464512"/>
              </a:xfrm>
            </p:grpSpPr>
            <p:sp>
              <p:nvSpPr>
                <p:cNvPr id="5898" name="Google Shape;5898;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9" name="Google Shape;5899;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0" name="Google Shape;5900;p69"/>
            <p:cNvGrpSpPr/>
            <p:nvPr/>
          </p:nvGrpSpPr>
          <p:grpSpPr>
            <a:xfrm>
              <a:off x="6238903" y="1193063"/>
              <a:ext cx="300475" cy="900152"/>
              <a:chOff x="6238903" y="1193063"/>
              <a:chExt cx="300475" cy="900152"/>
            </a:xfrm>
          </p:grpSpPr>
          <p:grpSp>
            <p:nvGrpSpPr>
              <p:cNvPr id="5901" name="Google Shape;5901;p69"/>
              <p:cNvGrpSpPr/>
              <p:nvPr/>
            </p:nvGrpSpPr>
            <p:grpSpPr>
              <a:xfrm>
                <a:off x="6290865" y="1489315"/>
                <a:ext cx="248514" cy="603900"/>
                <a:chOff x="6290865" y="1489315"/>
                <a:chExt cx="248514" cy="603900"/>
              </a:xfrm>
            </p:grpSpPr>
            <p:sp>
              <p:nvSpPr>
                <p:cNvPr id="5902" name="Google Shape;5902;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69"/>
              <p:cNvGrpSpPr/>
              <p:nvPr/>
            </p:nvGrpSpPr>
            <p:grpSpPr>
              <a:xfrm>
                <a:off x="6238903" y="1193063"/>
                <a:ext cx="284947" cy="333087"/>
                <a:chOff x="6238903" y="1193063"/>
                <a:chExt cx="284947" cy="333087"/>
              </a:xfrm>
            </p:grpSpPr>
            <p:sp>
              <p:nvSpPr>
                <p:cNvPr id="5905" name="Google Shape;5905;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7" name="Google Shape;5907;p69"/>
            <p:cNvGrpSpPr/>
            <p:nvPr/>
          </p:nvGrpSpPr>
          <p:grpSpPr>
            <a:xfrm>
              <a:off x="5900602" y="1193063"/>
              <a:ext cx="444345" cy="1021707"/>
              <a:chOff x="5900602" y="1193063"/>
              <a:chExt cx="444345" cy="1021707"/>
            </a:xfrm>
          </p:grpSpPr>
          <p:grpSp>
            <p:nvGrpSpPr>
              <p:cNvPr id="5908" name="Google Shape;5908;p69"/>
              <p:cNvGrpSpPr/>
              <p:nvPr/>
            </p:nvGrpSpPr>
            <p:grpSpPr>
              <a:xfrm>
                <a:off x="6046501" y="1367785"/>
                <a:ext cx="298446" cy="846986"/>
                <a:chOff x="6046501" y="1367785"/>
                <a:chExt cx="298446" cy="846986"/>
              </a:xfrm>
            </p:grpSpPr>
            <p:sp>
              <p:nvSpPr>
                <p:cNvPr id="5909" name="Google Shape;5909;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9"/>
              <p:cNvGrpSpPr/>
              <p:nvPr/>
            </p:nvGrpSpPr>
            <p:grpSpPr>
              <a:xfrm>
                <a:off x="5900602" y="1193063"/>
                <a:ext cx="284947" cy="182312"/>
                <a:chOff x="5900602" y="1193063"/>
                <a:chExt cx="284947" cy="182312"/>
              </a:xfrm>
            </p:grpSpPr>
            <p:sp>
              <p:nvSpPr>
                <p:cNvPr id="5912" name="Google Shape;5912;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4" name="Google Shape;5914;p69"/>
            <p:cNvGrpSpPr/>
            <p:nvPr/>
          </p:nvGrpSpPr>
          <p:grpSpPr>
            <a:xfrm>
              <a:off x="6738300" y="1193063"/>
              <a:ext cx="462153" cy="707634"/>
              <a:chOff x="6738300" y="1193063"/>
              <a:chExt cx="462153" cy="707634"/>
            </a:xfrm>
          </p:grpSpPr>
          <p:grpSp>
            <p:nvGrpSpPr>
              <p:cNvPr id="5915" name="Google Shape;5915;p69"/>
              <p:cNvGrpSpPr/>
              <p:nvPr/>
            </p:nvGrpSpPr>
            <p:grpSpPr>
              <a:xfrm>
                <a:off x="6915505" y="1193063"/>
                <a:ext cx="284947" cy="597387"/>
                <a:chOff x="6915505" y="1193063"/>
                <a:chExt cx="284947" cy="597387"/>
              </a:xfrm>
            </p:grpSpPr>
            <p:sp>
              <p:nvSpPr>
                <p:cNvPr id="5916" name="Google Shape;5916;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7" name="Google Shape;5917;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18" name="Google Shape;5918;p69"/>
              <p:cNvGrpSpPr/>
              <p:nvPr/>
            </p:nvGrpSpPr>
            <p:grpSpPr>
              <a:xfrm>
                <a:off x="6738300" y="1684725"/>
                <a:ext cx="230066" cy="215971"/>
                <a:chOff x="6738300" y="1684725"/>
                <a:chExt cx="230066" cy="215971"/>
              </a:xfrm>
            </p:grpSpPr>
            <p:sp>
              <p:nvSpPr>
                <p:cNvPr id="5919" name="Google Shape;5919;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4"/>
        <p:cNvGrpSpPr/>
        <p:nvPr/>
      </p:nvGrpSpPr>
      <p:grpSpPr>
        <a:xfrm>
          <a:off x="0" y="0"/>
          <a:ext cx="0" cy="0"/>
          <a:chOff x="0" y="0"/>
          <a:chExt cx="0" cy="0"/>
        </a:xfrm>
      </p:grpSpPr>
      <p:grpSp>
        <p:nvGrpSpPr>
          <p:cNvPr id="5925" name="Google Shape;5925;p70"/>
          <p:cNvGrpSpPr/>
          <p:nvPr/>
        </p:nvGrpSpPr>
        <p:grpSpPr>
          <a:xfrm>
            <a:off x="829359" y="2307635"/>
            <a:ext cx="339235" cy="298186"/>
            <a:chOff x="898875" y="244725"/>
            <a:chExt cx="481800" cy="423500"/>
          </a:xfrm>
        </p:grpSpPr>
        <p:sp>
          <p:nvSpPr>
            <p:cNvPr id="5926" name="Google Shape;5926;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0"/>
          <p:cNvGrpSpPr/>
          <p:nvPr/>
        </p:nvGrpSpPr>
        <p:grpSpPr>
          <a:xfrm>
            <a:off x="1267741" y="2287103"/>
            <a:ext cx="298169" cy="339253"/>
            <a:chOff x="1529350" y="258825"/>
            <a:chExt cx="423475" cy="481825"/>
          </a:xfrm>
        </p:grpSpPr>
        <p:sp>
          <p:nvSpPr>
            <p:cNvPr id="5933" name="Google Shape;5933;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0"/>
          <p:cNvGrpSpPr/>
          <p:nvPr/>
        </p:nvGrpSpPr>
        <p:grpSpPr>
          <a:xfrm>
            <a:off x="1660716" y="2367273"/>
            <a:ext cx="340890" cy="178912"/>
            <a:chOff x="2084325" y="363300"/>
            <a:chExt cx="484150" cy="254100"/>
          </a:xfrm>
        </p:grpSpPr>
        <p:sp>
          <p:nvSpPr>
            <p:cNvPr id="5936" name="Google Shape;5936;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0"/>
          <p:cNvGrpSpPr/>
          <p:nvPr/>
        </p:nvGrpSpPr>
        <p:grpSpPr>
          <a:xfrm>
            <a:off x="2110011" y="2287102"/>
            <a:ext cx="298169" cy="339253"/>
            <a:chOff x="2707500" y="249400"/>
            <a:chExt cx="423475" cy="481825"/>
          </a:xfrm>
        </p:grpSpPr>
        <p:sp>
          <p:nvSpPr>
            <p:cNvPr id="5939" name="Google Shape;5939;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0"/>
          <p:cNvGrpSpPr/>
          <p:nvPr/>
        </p:nvGrpSpPr>
        <p:grpSpPr>
          <a:xfrm>
            <a:off x="2523626" y="2287428"/>
            <a:ext cx="305386" cy="338602"/>
            <a:chOff x="3300325" y="249875"/>
            <a:chExt cx="433725" cy="480900"/>
          </a:xfrm>
        </p:grpSpPr>
        <p:sp>
          <p:nvSpPr>
            <p:cNvPr id="5942" name="Google Shape;5942;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0"/>
          <p:cNvGrpSpPr/>
          <p:nvPr/>
        </p:nvGrpSpPr>
        <p:grpSpPr>
          <a:xfrm>
            <a:off x="2912712" y="2287349"/>
            <a:ext cx="352349" cy="338760"/>
            <a:chOff x="3854700" y="249750"/>
            <a:chExt cx="500425" cy="481125"/>
          </a:xfrm>
        </p:grpSpPr>
        <p:sp>
          <p:nvSpPr>
            <p:cNvPr id="5949" name="Google Shape;5949;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3330701" y="2287349"/>
            <a:ext cx="352349" cy="338760"/>
            <a:chOff x="4447550" y="249750"/>
            <a:chExt cx="500425" cy="481125"/>
          </a:xfrm>
        </p:grpSpPr>
        <p:sp>
          <p:nvSpPr>
            <p:cNvPr id="5958" name="Google Shape;5958;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0"/>
          <p:cNvGrpSpPr/>
          <p:nvPr/>
        </p:nvGrpSpPr>
        <p:grpSpPr>
          <a:xfrm>
            <a:off x="3759902" y="2287102"/>
            <a:ext cx="339253" cy="339253"/>
            <a:chOff x="5049725" y="249400"/>
            <a:chExt cx="481825" cy="481825"/>
          </a:xfrm>
        </p:grpSpPr>
        <p:sp>
          <p:nvSpPr>
            <p:cNvPr id="5961" name="Google Shape;5961;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0"/>
          <p:cNvGrpSpPr/>
          <p:nvPr/>
        </p:nvGrpSpPr>
        <p:grpSpPr>
          <a:xfrm>
            <a:off x="4173843" y="2287102"/>
            <a:ext cx="339253" cy="339253"/>
            <a:chOff x="5660400" y="238125"/>
            <a:chExt cx="481825" cy="481825"/>
          </a:xfrm>
        </p:grpSpPr>
        <p:sp>
          <p:nvSpPr>
            <p:cNvPr id="5964" name="Google Shape;5964;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0"/>
          <p:cNvGrpSpPr/>
          <p:nvPr/>
        </p:nvGrpSpPr>
        <p:grpSpPr>
          <a:xfrm>
            <a:off x="4590529" y="2287102"/>
            <a:ext cx="339253" cy="339253"/>
            <a:chOff x="6235400" y="249400"/>
            <a:chExt cx="481825" cy="481825"/>
          </a:xfrm>
        </p:grpSpPr>
        <p:sp>
          <p:nvSpPr>
            <p:cNvPr id="5967" name="Google Shape;5967;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0"/>
          <p:cNvGrpSpPr/>
          <p:nvPr/>
        </p:nvGrpSpPr>
        <p:grpSpPr>
          <a:xfrm>
            <a:off x="828875" y="2731810"/>
            <a:ext cx="340204" cy="298116"/>
            <a:chOff x="899850" y="871450"/>
            <a:chExt cx="483175" cy="423400"/>
          </a:xfrm>
        </p:grpSpPr>
        <p:sp>
          <p:nvSpPr>
            <p:cNvPr id="5973" name="Google Shape;5973;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7" name="Google Shape;5977;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8" name="Google Shape;5978;p70"/>
          <p:cNvGrpSpPr/>
          <p:nvPr/>
        </p:nvGrpSpPr>
        <p:grpSpPr>
          <a:xfrm>
            <a:off x="1660875" y="2711232"/>
            <a:ext cx="340573" cy="339271"/>
            <a:chOff x="2085450" y="842250"/>
            <a:chExt cx="483700" cy="481850"/>
          </a:xfrm>
        </p:grpSpPr>
        <p:sp>
          <p:nvSpPr>
            <p:cNvPr id="5979" name="Google Shape;5979;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0"/>
          <p:cNvGrpSpPr/>
          <p:nvPr/>
        </p:nvGrpSpPr>
        <p:grpSpPr>
          <a:xfrm>
            <a:off x="2089443" y="2711241"/>
            <a:ext cx="339306" cy="339253"/>
            <a:chOff x="2685825" y="840375"/>
            <a:chExt cx="481900" cy="481825"/>
          </a:xfrm>
        </p:grpSpPr>
        <p:sp>
          <p:nvSpPr>
            <p:cNvPr id="5983" name="Google Shape;5983;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2501104" y="2710924"/>
            <a:ext cx="350431" cy="339887"/>
            <a:chOff x="3270675" y="841800"/>
            <a:chExt cx="497700" cy="482725"/>
          </a:xfrm>
        </p:grpSpPr>
        <p:sp>
          <p:nvSpPr>
            <p:cNvPr id="5986" name="Google Shape;5986;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9" name="Google Shape;5989;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0" name="Google Shape;5990;p70"/>
          <p:cNvGrpSpPr/>
          <p:nvPr/>
        </p:nvGrpSpPr>
        <p:grpSpPr>
          <a:xfrm>
            <a:off x="3337249" y="2731783"/>
            <a:ext cx="339253" cy="298169"/>
            <a:chOff x="4467200" y="877100"/>
            <a:chExt cx="481825" cy="423475"/>
          </a:xfrm>
        </p:grpSpPr>
        <p:sp>
          <p:nvSpPr>
            <p:cNvPr id="5991" name="Google Shape;5991;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0"/>
          <p:cNvGrpSpPr/>
          <p:nvPr/>
        </p:nvGrpSpPr>
        <p:grpSpPr>
          <a:xfrm>
            <a:off x="3752140" y="2711232"/>
            <a:ext cx="354778" cy="339271"/>
            <a:chOff x="5045500" y="842250"/>
            <a:chExt cx="503875" cy="481850"/>
          </a:xfrm>
        </p:grpSpPr>
        <p:sp>
          <p:nvSpPr>
            <p:cNvPr id="5996" name="Google Shape;5996;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0"/>
          <p:cNvGrpSpPr/>
          <p:nvPr/>
        </p:nvGrpSpPr>
        <p:grpSpPr>
          <a:xfrm>
            <a:off x="4174987" y="2737451"/>
            <a:ext cx="336965" cy="286833"/>
            <a:chOff x="5645200" y="879425"/>
            <a:chExt cx="478575" cy="407375"/>
          </a:xfrm>
        </p:grpSpPr>
        <p:sp>
          <p:nvSpPr>
            <p:cNvPr id="5999" name="Google Shape;5999;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70"/>
          <p:cNvGrpSpPr/>
          <p:nvPr/>
        </p:nvGrpSpPr>
        <p:grpSpPr>
          <a:xfrm>
            <a:off x="4611062" y="2711241"/>
            <a:ext cx="298186" cy="339253"/>
            <a:chOff x="6264525" y="842250"/>
            <a:chExt cx="423500" cy="481825"/>
          </a:xfrm>
        </p:grpSpPr>
        <p:sp>
          <p:nvSpPr>
            <p:cNvPr id="6006" name="Google Shape;6006;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0"/>
          <p:cNvGrpSpPr/>
          <p:nvPr/>
        </p:nvGrpSpPr>
        <p:grpSpPr>
          <a:xfrm>
            <a:off x="829350" y="3125895"/>
            <a:ext cx="339253" cy="339253"/>
            <a:chOff x="900750" y="1436075"/>
            <a:chExt cx="481825" cy="481825"/>
          </a:xfrm>
        </p:grpSpPr>
        <p:sp>
          <p:nvSpPr>
            <p:cNvPr id="6014" name="Google Shape;6014;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70"/>
          <p:cNvGrpSpPr/>
          <p:nvPr/>
        </p:nvGrpSpPr>
        <p:grpSpPr>
          <a:xfrm>
            <a:off x="1247198" y="3186183"/>
            <a:ext cx="339253" cy="218676"/>
            <a:chOff x="1492675" y="1520750"/>
            <a:chExt cx="481825" cy="310575"/>
          </a:xfrm>
        </p:grpSpPr>
        <p:sp>
          <p:nvSpPr>
            <p:cNvPr id="6019" name="Google Shape;6019;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0"/>
          <p:cNvGrpSpPr/>
          <p:nvPr/>
        </p:nvGrpSpPr>
        <p:grpSpPr>
          <a:xfrm>
            <a:off x="1654995" y="3125877"/>
            <a:ext cx="352332" cy="339288"/>
            <a:chOff x="2071000" y="1435025"/>
            <a:chExt cx="500400" cy="481875"/>
          </a:xfrm>
        </p:grpSpPr>
        <p:sp>
          <p:nvSpPr>
            <p:cNvPr id="6022" name="Google Shape;6022;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0"/>
          <p:cNvGrpSpPr/>
          <p:nvPr/>
        </p:nvGrpSpPr>
        <p:grpSpPr>
          <a:xfrm>
            <a:off x="2083159" y="3146709"/>
            <a:ext cx="351874" cy="297623"/>
            <a:chOff x="2678350" y="1464650"/>
            <a:chExt cx="499750" cy="422700"/>
          </a:xfrm>
        </p:grpSpPr>
        <p:sp>
          <p:nvSpPr>
            <p:cNvPr id="6026" name="Google Shape;6026;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0"/>
          <p:cNvGrpSpPr/>
          <p:nvPr/>
        </p:nvGrpSpPr>
        <p:grpSpPr>
          <a:xfrm>
            <a:off x="2506692" y="3125895"/>
            <a:ext cx="339253" cy="339253"/>
            <a:chOff x="3271200" y="1435075"/>
            <a:chExt cx="481825" cy="481825"/>
          </a:xfrm>
        </p:grpSpPr>
        <p:sp>
          <p:nvSpPr>
            <p:cNvPr id="6030" name="Google Shape;6030;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0"/>
          <p:cNvGrpSpPr/>
          <p:nvPr/>
        </p:nvGrpSpPr>
        <p:grpSpPr>
          <a:xfrm>
            <a:off x="2917165" y="3125877"/>
            <a:ext cx="343442" cy="339288"/>
            <a:chOff x="3858100" y="1435075"/>
            <a:chExt cx="487775" cy="481875"/>
          </a:xfrm>
        </p:grpSpPr>
        <p:sp>
          <p:nvSpPr>
            <p:cNvPr id="6033" name="Google Shape;6033;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0"/>
          <p:cNvGrpSpPr/>
          <p:nvPr/>
        </p:nvGrpSpPr>
        <p:grpSpPr>
          <a:xfrm>
            <a:off x="3337249" y="3125895"/>
            <a:ext cx="339253" cy="339253"/>
            <a:chOff x="4456875" y="1435075"/>
            <a:chExt cx="481825" cy="481825"/>
          </a:xfrm>
        </p:grpSpPr>
        <p:sp>
          <p:nvSpPr>
            <p:cNvPr id="6039" name="Google Shape;6039;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0"/>
          <p:cNvGrpSpPr/>
          <p:nvPr/>
        </p:nvGrpSpPr>
        <p:grpSpPr>
          <a:xfrm>
            <a:off x="3758239" y="3125886"/>
            <a:ext cx="342580" cy="339271"/>
            <a:chOff x="5049725" y="1435050"/>
            <a:chExt cx="486550" cy="481850"/>
          </a:xfrm>
        </p:grpSpPr>
        <p:sp>
          <p:nvSpPr>
            <p:cNvPr id="6059" name="Google Shape;6059;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0"/>
          <p:cNvGrpSpPr/>
          <p:nvPr/>
        </p:nvGrpSpPr>
        <p:grpSpPr>
          <a:xfrm>
            <a:off x="4173790" y="3125895"/>
            <a:ext cx="339359" cy="339253"/>
            <a:chOff x="5642475" y="1435075"/>
            <a:chExt cx="481975" cy="481825"/>
          </a:xfrm>
        </p:grpSpPr>
        <p:sp>
          <p:nvSpPr>
            <p:cNvPr id="6064" name="Google Shape;6064;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0"/>
          <p:cNvGrpSpPr/>
          <p:nvPr/>
        </p:nvGrpSpPr>
        <p:grpSpPr>
          <a:xfrm>
            <a:off x="4588276" y="3125886"/>
            <a:ext cx="343759" cy="339271"/>
            <a:chOff x="6232000" y="1435050"/>
            <a:chExt cx="488225" cy="481850"/>
          </a:xfrm>
        </p:grpSpPr>
        <p:sp>
          <p:nvSpPr>
            <p:cNvPr id="6068" name="Google Shape;6068;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0"/>
          <p:cNvGrpSpPr/>
          <p:nvPr/>
        </p:nvGrpSpPr>
        <p:grpSpPr>
          <a:xfrm>
            <a:off x="849012" y="3539545"/>
            <a:ext cx="299929" cy="337792"/>
            <a:chOff x="924450" y="2028975"/>
            <a:chExt cx="425975" cy="479750"/>
          </a:xfrm>
        </p:grpSpPr>
        <p:sp>
          <p:nvSpPr>
            <p:cNvPr id="6074" name="Google Shape;6074;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0"/>
          <p:cNvGrpSpPr/>
          <p:nvPr/>
        </p:nvGrpSpPr>
        <p:grpSpPr>
          <a:xfrm>
            <a:off x="1661509" y="3559347"/>
            <a:ext cx="339306" cy="298186"/>
            <a:chOff x="2085450" y="2057100"/>
            <a:chExt cx="481900" cy="423500"/>
          </a:xfrm>
        </p:grpSpPr>
        <p:sp>
          <p:nvSpPr>
            <p:cNvPr id="6078" name="Google Shape;6078;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0"/>
          <p:cNvGrpSpPr/>
          <p:nvPr/>
        </p:nvGrpSpPr>
        <p:grpSpPr>
          <a:xfrm>
            <a:off x="2089442" y="3582592"/>
            <a:ext cx="339306" cy="251698"/>
            <a:chOff x="2678275" y="2090100"/>
            <a:chExt cx="481900" cy="357475"/>
          </a:xfrm>
        </p:grpSpPr>
        <p:sp>
          <p:nvSpPr>
            <p:cNvPr id="6082" name="Google Shape;6082;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0"/>
          <p:cNvGrpSpPr/>
          <p:nvPr/>
        </p:nvGrpSpPr>
        <p:grpSpPr>
          <a:xfrm>
            <a:off x="2566646" y="3594790"/>
            <a:ext cx="219345" cy="227301"/>
            <a:chOff x="3357325" y="2093500"/>
            <a:chExt cx="311525" cy="322825"/>
          </a:xfrm>
        </p:grpSpPr>
        <p:sp>
          <p:nvSpPr>
            <p:cNvPr id="6088" name="Google Shape;6088;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70"/>
          <p:cNvGrpSpPr/>
          <p:nvPr/>
        </p:nvGrpSpPr>
        <p:grpSpPr>
          <a:xfrm>
            <a:off x="3360836" y="3538814"/>
            <a:ext cx="292078" cy="339253"/>
            <a:chOff x="4492800" y="2027925"/>
            <a:chExt cx="414825" cy="481825"/>
          </a:xfrm>
        </p:grpSpPr>
        <p:sp>
          <p:nvSpPr>
            <p:cNvPr id="6093" name="Google Shape;6093;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70"/>
          <p:cNvGrpSpPr/>
          <p:nvPr/>
        </p:nvGrpSpPr>
        <p:grpSpPr>
          <a:xfrm>
            <a:off x="3759928" y="3538805"/>
            <a:ext cx="339200" cy="339271"/>
            <a:chOff x="5049725" y="2027900"/>
            <a:chExt cx="481750" cy="481850"/>
          </a:xfrm>
        </p:grpSpPr>
        <p:sp>
          <p:nvSpPr>
            <p:cNvPr id="6096" name="Google Shape;6096;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0"/>
          <p:cNvGrpSpPr/>
          <p:nvPr/>
        </p:nvGrpSpPr>
        <p:grpSpPr>
          <a:xfrm>
            <a:off x="4233524" y="3538893"/>
            <a:ext cx="219890" cy="339095"/>
            <a:chOff x="5726350" y="2028150"/>
            <a:chExt cx="312300" cy="481600"/>
          </a:xfrm>
        </p:grpSpPr>
        <p:sp>
          <p:nvSpPr>
            <p:cNvPr id="6105" name="Google Shape;6105;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0"/>
          <p:cNvGrpSpPr/>
          <p:nvPr/>
        </p:nvGrpSpPr>
        <p:grpSpPr>
          <a:xfrm>
            <a:off x="4593715" y="3542000"/>
            <a:ext cx="332881" cy="332881"/>
            <a:chOff x="6239925" y="2032450"/>
            <a:chExt cx="472775" cy="472775"/>
          </a:xfrm>
        </p:grpSpPr>
        <p:sp>
          <p:nvSpPr>
            <p:cNvPr id="6109" name="Google Shape;6109;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0"/>
          <p:cNvGrpSpPr/>
          <p:nvPr/>
        </p:nvGrpSpPr>
        <p:grpSpPr>
          <a:xfrm>
            <a:off x="5042807" y="2364092"/>
            <a:ext cx="334641" cy="185425"/>
            <a:chOff x="903075" y="2730000"/>
            <a:chExt cx="475275" cy="263350"/>
          </a:xfrm>
        </p:grpSpPr>
        <p:sp>
          <p:nvSpPr>
            <p:cNvPr id="6112" name="Google Shape;6112;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70"/>
          <p:cNvGrpSpPr/>
          <p:nvPr/>
        </p:nvGrpSpPr>
        <p:grpSpPr>
          <a:xfrm>
            <a:off x="1247198" y="3538814"/>
            <a:ext cx="339253" cy="339253"/>
            <a:chOff x="1492675" y="2027925"/>
            <a:chExt cx="481825" cy="481825"/>
          </a:xfrm>
        </p:grpSpPr>
        <p:sp>
          <p:nvSpPr>
            <p:cNvPr id="6116" name="Google Shape;6116;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70"/>
          <p:cNvGrpSpPr/>
          <p:nvPr/>
        </p:nvGrpSpPr>
        <p:grpSpPr>
          <a:xfrm>
            <a:off x="5473575" y="2287178"/>
            <a:ext cx="339253" cy="339253"/>
            <a:chOff x="1492675" y="2620775"/>
            <a:chExt cx="481825" cy="481825"/>
          </a:xfrm>
        </p:grpSpPr>
        <p:sp>
          <p:nvSpPr>
            <p:cNvPr id="6122" name="Google Shape;6122;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4" name="Google Shape;6124;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5" name="Google Shape;6125;p70"/>
          <p:cNvGrpSpPr/>
          <p:nvPr/>
        </p:nvGrpSpPr>
        <p:grpSpPr>
          <a:xfrm>
            <a:off x="6297328" y="2303161"/>
            <a:ext cx="333585" cy="307287"/>
            <a:chOff x="2682350" y="2643425"/>
            <a:chExt cx="473775" cy="436425"/>
          </a:xfrm>
        </p:grpSpPr>
        <p:sp>
          <p:nvSpPr>
            <p:cNvPr id="6126" name="Google Shape;6126;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0"/>
          <p:cNvGrpSpPr/>
          <p:nvPr/>
        </p:nvGrpSpPr>
        <p:grpSpPr>
          <a:xfrm>
            <a:off x="6762818" y="2287178"/>
            <a:ext cx="238531" cy="339253"/>
            <a:chOff x="3342725" y="2620775"/>
            <a:chExt cx="338775" cy="481825"/>
          </a:xfrm>
        </p:grpSpPr>
        <p:sp>
          <p:nvSpPr>
            <p:cNvPr id="6134" name="Google Shape;6134;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70"/>
          <p:cNvGrpSpPr/>
          <p:nvPr/>
        </p:nvGrpSpPr>
        <p:grpSpPr>
          <a:xfrm>
            <a:off x="7156568" y="2287178"/>
            <a:ext cx="278296" cy="339253"/>
            <a:chOff x="3907325" y="2620775"/>
            <a:chExt cx="395250" cy="481825"/>
          </a:xfrm>
        </p:grpSpPr>
        <p:sp>
          <p:nvSpPr>
            <p:cNvPr id="6138" name="Google Shape;6138;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0"/>
          <p:cNvGrpSpPr/>
          <p:nvPr/>
        </p:nvGrpSpPr>
        <p:grpSpPr>
          <a:xfrm>
            <a:off x="7549755" y="2297783"/>
            <a:ext cx="339253" cy="318042"/>
            <a:chOff x="4456875" y="2635825"/>
            <a:chExt cx="481825" cy="451700"/>
          </a:xfrm>
        </p:grpSpPr>
        <p:sp>
          <p:nvSpPr>
            <p:cNvPr id="6143" name="Google Shape;6143;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0"/>
          <p:cNvGrpSpPr/>
          <p:nvPr/>
        </p:nvGrpSpPr>
        <p:grpSpPr>
          <a:xfrm>
            <a:off x="7974679" y="2297783"/>
            <a:ext cx="339253" cy="318042"/>
            <a:chOff x="5049725" y="2635825"/>
            <a:chExt cx="481825" cy="451700"/>
          </a:xfrm>
        </p:grpSpPr>
        <p:sp>
          <p:nvSpPr>
            <p:cNvPr id="6150" name="Google Shape;6150;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70"/>
          <p:cNvGrpSpPr/>
          <p:nvPr/>
        </p:nvGrpSpPr>
        <p:grpSpPr>
          <a:xfrm>
            <a:off x="2375386" y="3952243"/>
            <a:ext cx="338566" cy="338373"/>
            <a:chOff x="5643000" y="2621375"/>
            <a:chExt cx="480850" cy="480575"/>
          </a:xfrm>
        </p:grpSpPr>
        <p:sp>
          <p:nvSpPr>
            <p:cNvPr id="6154" name="Google Shape;6154;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0"/>
          <p:cNvGrpSpPr/>
          <p:nvPr/>
        </p:nvGrpSpPr>
        <p:grpSpPr>
          <a:xfrm>
            <a:off x="4192782" y="3951803"/>
            <a:ext cx="339359" cy="339253"/>
            <a:chOff x="6235250" y="2620775"/>
            <a:chExt cx="481975" cy="481825"/>
          </a:xfrm>
        </p:grpSpPr>
        <p:sp>
          <p:nvSpPr>
            <p:cNvPr id="6162" name="Google Shape;6162;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7" name="Google Shape;6167;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8" name="Google Shape;6168;p70"/>
          <p:cNvGrpSpPr/>
          <p:nvPr/>
        </p:nvGrpSpPr>
        <p:grpSpPr>
          <a:xfrm>
            <a:off x="5472652" y="2711317"/>
            <a:ext cx="341101" cy="339253"/>
            <a:chOff x="1535000" y="3223325"/>
            <a:chExt cx="484450" cy="481825"/>
          </a:xfrm>
        </p:grpSpPr>
        <p:sp>
          <p:nvSpPr>
            <p:cNvPr id="6169" name="Google Shape;6169;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0"/>
          <p:cNvGrpSpPr/>
          <p:nvPr/>
        </p:nvGrpSpPr>
        <p:grpSpPr>
          <a:xfrm>
            <a:off x="5880219" y="2746618"/>
            <a:ext cx="339253" cy="268649"/>
            <a:chOff x="2085525" y="3263750"/>
            <a:chExt cx="481825" cy="381550"/>
          </a:xfrm>
        </p:grpSpPr>
        <p:sp>
          <p:nvSpPr>
            <p:cNvPr id="6173" name="Google Shape;6173;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5" name="Google Shape;6175;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6" name="Google Shape;6176;p70"/>
          <p:cNvGrpSpPr/>
          <p:nvPr/>
        </p:nvGrpSpPr>
        <p:grpSpPr>
          <a:xfrm>
            <a:off x="6711982" y="2711308"/>
            <a:ext cx="340204" cy="339271"/>
            <a:chOff x="3270450" y="3213625"/>
            <a:chExt cx="483175" cy="481850"/>
          </a:xfrm>
        </p:grpSpPr>
        <p:sp>
          <p:nvSpPr>
            <p:cNvPr id="6177" name="Google Shape;6177;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70"/>
          <p:cNvGrpSpPr/>
          <p:nvPr/>
        </p:nvGrpSpPr>
        <p:grpSpPr>
          <a:xfrm>
            <a:off x="7211250" y="2711317"/>
            <a:ext cx="168931" cy="339253"/>
            <a:chOff x="3984950" y="3213600"/>
            <a:chExt cx="239925" cy="481825"/>
          </a:xfrm>
        </p:grpSpPr>
        <p:sp>
          <p:nvSpPr>
            <p:cNvPr id="6180" name="Google Shape;6180;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4" name="Google Shape;6184;p70"/>
          <p:cNvGrpSpPr/>
          <p:nvPr/>
        </p:nvGrpSpPr>
        <p:grpSpPr>
          <a:xfrm>
            <a:off x="1874281" y="3981487"/>
            <a:ext cx="355218" cy="279880"/>
            <a:chOff x="5629975" y="3255775"/>
            <a:chExt cx="504500" cy="397500"/>
          </a:xfrm>
        </p:grpSpPr>
        <p:sp>
          <p:nvSpPr>
            <p:cNvPr id="6185" name="Google Shape;6185;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70"/>
          <p:cNvGrpSpPr/>
          <p:nvPr/>
        </p:nvGrpSpPr>
        <p:grpSpPr>
          <a:xfrm>
            <a:off x="3755839" y="3981593"/>
            <a:ext cx="340256" cy="279669"/>
            <a:chOff x="6234950" y="3255925"/>
            <a:chExt cx="483250" cy="397200"/>
          </a:xfrm>
        </p:grpSpPr>
        <p:sp>
          <p:nvSpPr>
            <p:cNvPr id="6191" name="Google Shape;6191;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70"/>
          <p:cNvGrpSpPr/>
          <p:nvPr/>
        </p:nvGrpSpPr>
        <p:grpSpPr>
          <a:xfrm>
            <a:off x="5051107" y="3125970"/>
            <a:ext cx="318042" cy="339253"/>
            <a:chOff x="914900" y="3806450"/>
            <a:chExt cx="451700" cy="481825"/>
          </a:xfrm>
        </p:grpSpPr>
        <p:sp>
          <p:nvSpPr>
            <p:cNvPr id="6198" name="Google Shape;6198;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70"/>
          <p:cNvGrpSpPr/>
          <p:nvPr/>
        </p:nvGrpSpPr>
        <p:grpSpPr>
          <a:xfrm>
            <a:off x="5470028" y="3125785"/>
            <a:ext cx="346347" cy="339623"/>
            <a:chOff x="1490050" y="3805975"/>
            <a:chExt cx="491900" cy="482350"/>
          </a:xfrm>
        </p:grpSpPr>
        <p:sp>
          <p:nvSpPr>
            <p:cNvPr id="6204" name="Google Shape;6204;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70"/>
          <p:cNvGrpSpPr/>
          <p:nvPr/>
        </p:nvGrpSpPr>
        <p:grpSpPr>
          <a:xfrm>
            <a:off x="5893896" y="3125970"/>
            <a:ext cx="311899" cy="339253"/>
            <a:chOff x="2104275" y="3806450"/>
            <a:chExt cx="442975" cy="481825"/>
          </a:xfrm>
        </p:grpSpPr>
        <p:sp>
          <p:nvSpPr>
            <p:cNvPr id="6209" name="Google Shape;6209;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0"/>
          <p:cNvGrpSpPr/>
          <p:nvPr/>
        </p:nvGrpSpPr>
        <p:grpSpPr>
          <a:xfrm>
            <a:off x="6317413" y="3125970"/>
            <a:ext cx="293416" cy="339253"/>
            <a:chOff x="2710875" y="3806450"/>
            <a:chExt cx="416725" cy="481825"/>
          </a:xfrm>
        </p:grpSpPr>
        <p:sp>
          <p:nvSpPr>
            <p:cNvPr id="6212" name="Google Shape;6212;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0"/>
          <p:cNvGrpSpPr/>
          <p:nvPr/>
        </p:nvGrpSpPr>
        <p:grpSpPr>
          <a:xfrm>
            <a:off x="6712457" y="3166412"/>
            <a:ext cx="339253" cy="258369"/>
            <a:chOff x="3271200" y="3863875"/>
            <a:chExt cx="481825" cy="366950"/>
          </a:xfrm>
        </p:grpSpPr>
        <p:sp>
          <p:nvSpPr>
            <p:cNvPr id="6215" name="Google Shape;6215;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0"/>
          <p:cNvGrpSpPr/>
          <p:nvPr/>
        </p:nvGrpSpPr>
        <p:grpSpPr>
          <a:xfrm>
            <a:off x="7147952" y="3126199"/>
            <a:ext cx="295528" cy="338795"/>
            <a:chOff x="3895050" y="3806775"/>
            <a:chExt cx="419725" cy="481175"/>
          </a:xfrm>
        </p:grpSpPr>
        <p:sp>
          <p:nvSpPr>
            <p:cNvPr id="6218" name="Google Shape;6218;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0"/>
          <p:cNvGrpSpPr/>
          <p:nvPr/>
        </p:nvGrpSpPr>
        <p:grpSpPr>
          <a:xfrm>
            <a:off x="7551234" y="3125979"/>
            <a:ext cx="336296" cy="339235"/>
            <a:chOff x="4464775" y="3806475"/>
            <a:chExt cx="477625" cy="481800"/>
          </a:xfrm>
        </p:grpSpPr>
        <p:sp>
          <p:nvSpPr>
            <p:cNvPr id="6221" name="Google Shape;6221;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70"/>
          <p:cNvGrpSpPr/>
          <p:nvPr/>
        </p:nvGrpSpPr>
        <p:grpSpPr>
          <a:xfrm>
            <a:off x="7974679" y="3125970"/>
            <a:ext cx="339253" cy="339253"/>
            <a:chOff x="5049725" y="3806450"/>
            <a:chExt cx="481825" cy="481825"/>
          </a:xfrm>
        </p:grpSpPr>
        <p:sp>
          <p:nvSpPr>
            <p:cNvPr id="6228" name="Google Shape;6228;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0"/>
          <p:cNvGrpSpPr/>
          <p:nvPr/>
        </p:nvGrpSpPr>
        <p:grpSpPr>
          <a:xfrm>
            <a:off x="1461983" y="3951798"/>
            <a:ext cx="339253" cy="339253"/>
            <a:chOff x="5651375" y="3806450"/>
            <a:chExt cx="481825" cy="481825"/>
          </a:xfrm>
        </p:grpSpPr>
        <p:sp>
          <p:nvSpPr>
            <p:cNvPr id="6232" name="Google Shape;6232;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0"/>
          <p:cNvGrpSpPr/>
          <p:nvPr/>
        </p:nvGrpSpPr>
        <p:grpSpPr>
          <a:xfrm>
            <a:off x="3360663" y="3953787"/>
            <a:ext cx="298503" cy="335275"/>
            <a:chOff x="6264300" y="3809300"/>
            <a:chExt cx="423950" cy="476175"/>
          </a:xfrm>
        </p:grpSpPr>
        <p:sp>
          <p:nvSpPr>
            <p:cNvPr id="6237" name="Google Shape;6237;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0"/>
          <p:cNvGrpSpPr/>
          <p:nvPr/>
        </p:nvGrpSpPr>
        <p:grpSpPr>
          <a:xfrm>
            <a:off x="5039841" y="3538881"/>
            <a:ext cx="340573" cy="339271"/>
            <a:chOff x="898875" y="4399275"/>
            <a:chExt cx="483700" cy="481850"/>
          </a:xfrm>
        </p:grpSpPr>
        <p:sp>
          <p:nvSpPr>
            <p:cNvPr id="6241" name="Google Shape;6241;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0"/>
          <p:cNvGrpSpPr/>
          <p:nvPr/>
        </p:nvGrpSpPr>
        <p:grpSpPr>
          <a:xfrm>
            <a:off x="5473575" y="3554133"/>
            <a:ext cx="339253" cy="308765"/>
            <a:chOff x="1492675" y="4420975"/>
            <a:chExt cx="481825" cy="438525"/>
          </a:xfrm>
        </p:grpSpPr>
        <p:sp>
          <p:nvSpPr>
            <p:cNvPr id="6250" name="Google Shape;6250;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0"/>
          <p:cNvGrpSpPr/>
          <p:nvPr/>
        </p:nvGrpSpPr>
        <p:grpSpPr>
          <a:xfrm>
            <a:off x="5878556" y="3539558"/>
            <a:ext cx="342580" cy="337915"/>
            <a:chOff x="2084100" y="4400250"/>
            <a:chExt cx="486550" cy="479925"/>
          </a:xfrm>
        </p:grpSpPr>
        <p:sp>
          <p:nvSpPr>
            <p:cNvPr id="6256" name="Google Shape;6256;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0"/>
          <p:cNvGrpSpPr/>
          <p:nvPr/>
        </p:nvGrpSpPr>
        <p:grpSpPr>
          <a:xfrm>
            <a:off x="6315036" y="3538907"/>
            <a:ext cx="298169" cy="339218"/>
            <a:chOff x="2707950" y="4399325"/>
            <a:chExt cx="423475" cy="481775"/>
          </a:xfrm>
        </p:grpSpPr>
        <p:sp>
          <p:nvSpPr>
            <p:cNvPr id="6263" name="Google Shape;6263;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0"/>
          <p:cNvGrpSpPr/>
          <p:nvPr/>
        </p:nvGrpSpPr>
        <p:grpSpPr>
          <a:xfrm>
            <a:off x="6744555" y="3538881"/>
            <a:ext cx="275057" cy="339271"/>
            <a:chOff x="3330525" y="4399275"/>
            <a:chExt cx="390650" cy="481850"/>
          </a:xfrm>
        </p:grpSpPr>
        <p:sp>
          <p:nvSpPr>
            <p:cNvPr id="6276" name="Google Shape;6276;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0"/>
          <p:cNvGrpSpPr/>
          <p:nvPr/>
        </p:nvGrpSpPr>
        <p:grpSpPr>
          <a:xfrm>
            <a:off x="7169084" y="3538890"/>
            <a:ext cx="253265" cy="339253"/>
            <a:chOff x="3938800" y="4399275"/>
            <a:chExt cx="359700" cy="481825"/>
          </a:xfrm>
        </p:grpSpPr>
        <p:sp>
          <p:nvSpPr>
            <p:cNvPr id="6284" name="Google Shape;6284;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70"/>
          <p:cNvGrpSpPr/>
          <p:nvPr/>
        </p:nvGrpSpPr>
        <p:grpSpPr>
          <a:xfrm>
            <a:off x="7639862" y="3538890"/>
            <a:ext cx="159039" cy="339253"/>
            <a:chOff x="4584850" y="4399275"/>
            <a:chExt cx="225875" cy="481825"/>
          </a:xfrm>
        </p:grpSpPr>
        <p:sp>
          <p:nvSpPr>
            <p:cNvPr id="6290" name="Google Shape;6290;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2" name="Google Shape;6292;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70"/>
          <p:cNvGrpSpPr/>
          <p:nvPr/>
        </p:nvGrpSpPr>
        <p:grpSpPr>
          <a:xfrm>
            <a:off x="1049680" y="3951795"/>
            <a:ext cx="339253" cy="339253"/>
            <a:chOff x="5642550" y="4399275"/>
            <a:chExt cx="481825" cy="481825"/>
          </a:xfrm>
        </p:grpSpPr>
        <p:sp>
          <p:nvSpPr>
            <p:cNvPr id="6294" name="Google Shape;6294;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70"/>
          <p:cNvGrpSpPr/>
          <p:nvPr/>
        </p:nvGrpSpPr>
        <p:grpSpPr>
          <a:xfrm>
            <a:off x="2859815" y="3963703"/>
            <a:ext cx="363316" cy="315437"/>
            <a:chOff x="6218300" y="4416175"/>
            <a:chExt cx="516000" cy="448000"/>
          </a:xfrm>
        </p:grpSpPr>
        <p:sp>
          <p:nvSpPr>
            <p:cNvPr id="6297" name="Google Shape;6297;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0" name="Google Shape;6300;p70"/>
          <p:cNvGrpSpPr/>
          <p:nvPr/>
        </p:nvGrpSpPr>
        <p:grpSpPr>
          <a:xfrm>
            <a:off x="5918879" y="3951792"/>
            <a:ext cx="339253" cy="339253"/>
            <a:chOff x="899850" y="4992125"/>
            <a:chExt cx="481825" cy="481825"/>
          </a:xfrm>
        </p:grpSpPr>
        <p:sp>
          <p:nvSpPr>
            <p:cNvPr id="6301" name="Google Shape;6301;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4" name="Google Shape;6304;p70"/>
          <p:cNvGrpSpPr/>
          <p:nvPr/>
        </p:nvGrpSpPr>
        <p:grpSpPr>
          <a:xfrm>
            <a:off x="5461708" y="3951792"/>
            <a:ext cx="339253" cy="339253"/>
            <a:chOff x="1492675" y="4992125"/>
            <a:chExt cx="481825" cy="481825"/>
          </a:xfrm>
        </p:grpSpPr>
        <p:sp>
          <p:nvSpPr>
            <p:cNvPr id="6305" name="Google Shape;6305;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70"/>
          <p:cNvGrpSpPr/>
          <p:nvPr/>
        </p:nvGrpSpPr>
        <p:grpSpPr>
          <a:xfrm>
            <a:off x="5004462" y="3951792"/>
            <a:ext cx="339253" cy="339253"/>
            <a:chOff x="2085525" y="4992125"/>
            <a:chExt cx="481825" cy="481825"/>
          </a:xfrm>
        </p:grpSpPr>
        <p:sp>
          <p:nvSpPr>
            <p:cNvPr id="6308" name="Google Shape;6308;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0"/>
          <p:cNvGrpSpPr/>
          <p:nvPr/>
        </p:nvGrpSpPr>
        <p:grpSpPr>
          <a:xfrm>
            <a:off x="6833221" y="3951792"/>
            <a:ext cx="339253" cy="339253"/>
            <a:chOff x="2678350" y="4992125"/>
            <a:chExt cx="481825" cy="481825"/>
          </a:xfrm>
        </p:grpSpPr>
        <p:sp>
          <p:nvSpPr>
            <p:cNvPr id="6311" name="Google Shape;631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70"/>
          <p:cNvGrpSpPr/>
          <p:nvPr/>
        </p:nvGrpSpPr>
        <p:grpSpPr>
          <a:xfrm>
            <a:off x="4628816" y="3951792"/>
            <a:ext cx="339253" cy="339253"/>
            <a:chOff x="3271200" y="4992125"/>
            <a:chExt cx="481825" cy="481825"/>
          </a:xfrm>
        </p:grpSpPr>
        <p:sp>
          <p:nvSpPr>
            <p:cNvPr id="6315" name="Google Shape;6315;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0"/>
          <p:cNvGrpSpPr/>
          <p:nvPr/>
        </p:nvGrpSpPr>
        <p:grpSpPr>
          <a:xfrm>
            <a:off x="7290263" y="3952822"/>
            <a:ext cx="339411" cy="337193"/>
            <a:chOff x="3863900" y="4993625"/>
            <a:chExt cx="482050" cy="478900"/>
          </a:xfrm>
        </p:grpSpPr>
        <p:sp>
          <p:nvSpPr>
            <p:cNvPr id="6319" name="Google Shape;6319;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0"/>
          <p:cNvGrpSpPr/>
          <p:nvPr/>
        </p:nvGrpSpPr>
        <p:grpSpPr>
          <a:xfrm>
            <a:off x="7747437" y="3952822"/>
            <a:ext cx="339411" cy="337193"/>
            <a:chOff x="4456725" y="4993625"/>
            <a:chExt cx="482050" cy="478900"/>
          </a:xfrm>
        </p:grpSpPr>
        <p:sp>
          <p:nvSpPr>
            <p:cNvPr id="6324" name="Google Shape;6324;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70"/>
          <p:cNvGrpSpPr/>
          <p:nvPr/>
        </p:nvGrpSpPr>
        <p:grpSpPr>
          <a:xfrm>
            <a:off x="6376030" y="3952813"/>
            <a:ext cx="339411" cy="337211"/>
            <a:chOff x="5049575" y="4993600"/>
            <a:chExt cx="482050" cy="478925"/>
          </a:xfrm>
        </p:grpSpPr>
        <p:sp>
          <p:nvSpPr>
            <p:cNvPr id="6329" name="Google Shape;6329;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3" name="Google Shape;6333;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34" name="Google Shape;6334;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8"/>
        <p:cNvGrpSpPr/>
        <p:nvPr/>
      </p:nvGrpSpPr>
      <p:grpSpPr>
        <a:xfrm>
          <a:off x="0" y="0"/>
          <a:ext cx="0" cy="0"/>
          <a:chOff x="0" y="0"/>
          <a:chExt cx="0" cy="0"/>
        </a:xfrm>
      </p:grpSpPr>
      <p:grpSp>
        <p:nvGrpSpPr>
          <p:cNvPr id="6339" name="Google Shape;6339;p71"/>
          <p:cNvGrpSpPr/>
          <p:nvPr/>
        </p:nvGrpSpPr>
        <p:grpSpPr>
          <a:xfrm>
            <a:off x="876361" y="1308054"/>
            <a:ext cx="322099" cy="370529"/>
            <a:chOff x="-42971725" y="3217825"/>
            <a:chExt cx="275675" cy="317125"/>
          </a:xfrm>
        </p:grpSpPr>
        <p:sp>
          <p:nvSpPr>
            <p:cNvPr id="6340" name="Google Shape;6340;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1"/>
          <p:cNvGrpSpPr/>
          <p:nvPr/>
        </p:nvGrpSpPr>
        <p:grpSpPr>
          <a:xfrm>
            <a:off x="848276" y="1776710"/>
            <a:ext cx="378270" cy="337551"/>
            <a:chOff x="-42996150" y="3612600"/>
            <a:chExt cx="323750" cy="288900"/>
          </a:xfrm>
        </p:grpSpPr>
        <p:sp>
          <p:nvSpPr>
            <p:cNvPr id="6344" name="Google Shape;6344;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1"/>
          <p:cNvGrpSpPr/>
          <p:nvPr/>
        </p:nvGrpSpPr>
        <p:grpSpPr>
          <a:xfrm>
            <a:off x="851036" y="2186080"/>
            <a:ext cx="372749" cy="370909"/>
            <a:chOff x="-42994575" y="3950300"/>
            <a:chExt cx="319025" cy="317450"/>
          </a:xfrm>
        </p:grpSpPr>
        <p:sp>
          <p:nvSpPr>
            <p:cNvPr id="6348" name="Google Shape;6348;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1"/>
          <p:cNvGrpSpPr/>
          <p:nvPr/>
        </p:nvGrpSpPr>
        <p:grpSpPr>
          <a:xfrm>
            <a:off x="3004431" y="1332912"/>
            <a:ext cx="371785" cy="370879"/>
            <a:chOff x="-41111350" y="3239100"/>
            <a:chExt cx="318200" cy="317425"/>
          </a:xfrm>
        </p:grpSpPr>
        <p:sp>
          <p:nvSpPr>
            <p:cNvPr id="6352" name="Google Shape;6352;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1"/>
          <p:cNvGrpSpPr/>
          <p:nvPr/>
        </p:nvGrpSpPr>
        <p:grpSpPr>
          <a:xfrm>
            <a:off x="3000751" y="1768444"/>
            <a:ext cx="379146" cy="370967"/>
            <a:chOff x="-41117650" y="3605525"/>
            <a:chExt cx="324500" cy="317500"/>
          </a:xfrm>
        </p:grpSpPr>
        <p:sp>
          <p:nvSpPr>
            <p:cNvPr id="6357" name="Google Shape;6357;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1"/>
          <p:cNvGrpSpPr/>
          <p:nvPr/>
        </p:nvGrpSpPr>
        <p:grpSpPr>
          <a:xfrm>
            <a:off x="1827005" y="2659967"/>
            <a:ext cx="216271" cy="371814"/>
            <a:chOff x="-39205300" y="3220175"/>
            <a:chExt cx="185100" cy="318225"/>
          </a:xfrm>
        </p:grpSpPr>
        <p:sp>
          <p:nvSpPr>
            <p:cNvPr id="6362" name="Google Shape;6362;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1"/>
          <p:cNvGrpSpPr/>
          <p:nvPr/>
        </p:nvGrpSpPr>
        <p:grpSpPr>
          <a:xfrm>
            <a:off x="1792533" y="3120038"/>
            <a:ext cx="300016" cy="369273"/>
            <a:chOff x="-39248625" y="3588600"/>
            <a:chExt cx="256775" cy="316050"/>
          </a:xfrm>
        </p:grpSpPr>
        <p:sp>
          <p:nvSpPr>
            <p:cNvPr id="6365" name="Google Shape;6365;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1"/>
          <p:cNvGrpSpPr/>
          <p:nvPr/>
        </p:nvGrpSpPr>
        <p:grpSpPr>
          <a:xfrm>
            <a:off x="1243246" y="1308054"/>
            <a:ext cx="429504" cy="370879"/>
            <a:chOff x="-42651700" y="3217825"/>
            <a:chExt cx="367600" cy="317425"/>
          </a:xfrm>
        </p:grpSpPr>
        <p:sp>
          <p:nvSpPr>
            <p:cNvPr id="6370" name="Google Shape;6370;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1"/>
          <p:cNvGrpSpPr/>
          <p:nvPr/>
        </p:nvGrpSpPr>
        <p:grpSpPr>
          <a:xfrm>
            <a:off x="1278678" y="1747704"/>
            <a:ext cx="358640" cy="363226"/>
            <a:chOff x="-42617300" y="3587775"/>
            <a:chExt cx="306950" cy="310875"/>
          </a:xfrm>
        </p:grpSpPr>
        <p:sp>
          <p:nvSpPr>
            <p:cNvPr id="6375" name="Google Shape;6375;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7" name="Google Shape;6377;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1"/>
          <p:cNvGrpSpPr/>
          <p:nvPr/>
        </p:nvGrpSpPr>
        <p:grpSpPr>
          <a:xfrm>
            <a:off x="3450506" y="1332445"/>
            <a:ext cx="376926" cy="370324"/>
            <a:chOff x="-40748275" y="3238700"/>
            <a:chExt cx="322600" cy="316950"/>
          </a:xfrm>
        </p:grpSpPr>
        <p:sp>
          <p:nvSpPr>
            <p:cNvPr id="6379" name="Google Shape;6379;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3453062" y="1800429"/>
            <a:ext cx="371814" cy="338690"/>
            <a:chOff x="-40745125" y="3632900"/>
            <a:chExt cx="318225" cy="289875"/>
          </a:xfrm>
        </p:grpSpPr>
        <p:sp>
          <p:nvSpPr>
            <p:cNvPr id="6386" name="Google Shape;6386;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3457209" y="2211639"/>
            <a:ext cx="363518" cy="370178"/>
            <a:chOff x="-40742750" y="3972175"/>
            <a:chExt cx="311125" cy="316825"/>
          </a:xfrm>
        </p:grpSpPr>
        <p:sp>
          <p:nvSpPr>
            <p:cNvPr id="6394" name="Google Shape;6394;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1"/>
          <p:cNvGrpSpPr/>
          <p:nvPr/>
        </p:nvGrpSpPr>
        <p:grpSpPr>
          <a:xfrm>
            <a:off x="2239871" y="2661807"/>
            <a:ext cx="266892" cy="369974"/>
            <a:chOff x="-38860325" y="3221750"/>
            <a:chExt cx="228425" cy="316650"/>
          </a:xfrm>
        </p:grpSpPr>
        <p:sp>
          <p:nvSpPr>
            <p:cNvPr id="6397" name="Google Shape;6397;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1"/>
          <p:cNvGrpSpPr/>
          <p:nvPr/>
        </p:nvGrpSpPr>
        <p:grpSpPr>
          <a:xfrm>
            <a:off x="2190678" y="3123864"/>
            <a:ext cx="380081" cy="367111"/>
            <a:chOff x="-38905225" y="3591875"/>
            <a:chExt cx="325300" cy="314200"/>
          </a:xfrm>
        </p:grpSpPr>
        <p:sp>
          <p:nvSpPr>
            <p:cNvPr id="6402" name="Google Shape;6402;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3997427" y="3108944"/>
            <a:ext cx="290815" cy="369740"/>
            <a:chOff x="-37370925" y="3579105"/>
            <a:chExt cx="248900" cy="316450"/>
          </a:xfrm>
        </p:grpSpPr>
        <p:sp>
          <p:nvSpPr>
            <p:cNvPr id="6407" name="Google Shape;6407;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71"/>
          <p:cNvGrpSpPr/>
          <p:nvPr/>
        </p:nvGrpSpPr>
        <p:grpSpPr>
          <a:xfrm>
            <a:off x="1690803" y="2187015"/>
            <a:ext cx="371814" cy="369974"/>
            <a:chOff x="-42259725" y="3951100"/>
            <a:chExt cx="318225" cy="316650"/>
          </a:xfrm>
        </p:grpSpPr>
        <p:sp>
          <p:nvSpPr>
            <p:cNvPr id="6412" name="Google Shape;6412;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1"/>
          <p:cNvGrpSpPr/>
          <p:nvPr/>
        </p:nvGrpSpPr>
        <p:grpSpPr>
          <a:xfrm>
            <a:off x="3889164" y="1366036"/>
            <a:ext cx="370879" cy="337755"/>
            <a:chOff x="-40378075" y="3267450"/>
            <a:chExt cx="317425" cy="289075"/>
          </a:xfrm>
        </p:grpSpPr>
        <p:sp>
          <p:nvSpPr>
            <p:cNvPr id="6415" name="Google Shape;6415;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1"/>
          <p:cNvGrpSpPr/>
          <p:nvPr/>
        </p:nvGrpSpPr>
        <p:grpSpPr>
          <a:xfrm>
            <a:off x="3892830" y="1767304"/>
            <a:ext cx="363548" cy="369974"/>
            <a:chOff x="-40372575" y="3604550"/>
            <a:chExt cx="311150" cy="316650"/>
          </a:xfrm>
        </p:grpSpPr>
        <p:sp>
          <p:nvSpPr>
            <p:cNvPr id="6420" name="Google Shape;6420;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1"/>
          <p:cNvGrpSpPr/>
          <p:nvPr/>
        </p:nvGrpSpPr>
        <p:grpSpPr>
          <a:xfrm>
            <a:off x="2616780" y="2659967"/>
            <a:ext cx="399038" cy="372165"/>
            <a:chOff x="-38542250" y="3220175"/>
            <a:chExt cx="341525" cy="318525"/>
          </a:xfrm>
        </p:grpSpPr>
        <p:sp>
          <p:nvSpPr>
            <p:cNvPr id="6425" name="Google Shape;6425;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1"/>
          <p:cNvGrpSpPr/>
          <p:nvPr/>
        </p:nvGrpSpPr>
        <p:grpSpPr>
          <a:xfrm>
            <a:off x="2638712" y="3119337"/>
            <a:ext cx="369974" cy="369068"/>
            <a:chOff x="-38537400" y="3588000"/>
            <a:chExt cx="316650" cy="315875"/>
          </a:xfrm>
        </p:grpSpPr>
        <p:sp>
          <p:nvSpPr>
            <p:cNvPr id="6429" name="Google Shape;6429;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1"/>
          <p:cNvGrpSpPr/>
          <p:nvPr/>
        </p:nvGrpSpPr>
        <p:grpSpPr>
          <a:xfrm>
            <a:off x="2637792" y="3576866"/>
            <a:ext cx="371814" cy="369974"/>
            <a:chOff x="-38538975" y="3954250"/>
            <a:chExt cx="318225" cy="316650"/>
          </a:xfrm>
        </p:grpSpPr>
        <p:sp>
          <p:nvSpPr>
            <p:cNvPr id="6434" name="Google Shape;6434;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1"/>
          <p:cNvGrpSpPr/>
          <p:nvPr/>
        </p:nvGrpSpPr>
        <p:grpSpPr>
          <a:xfrm>
            <a:off x="3955104" y="3571793"/>
            <a:ext cx="375465" cy="371814"/>
            <a:chOff x="-37385100" y="3949908"/>
            <a:chExt cx="321350" cy="318225"/>
          </a:xfrm>
        </p:grpSpPr>
        <p:sp>
          <p:nvSpPr>
            <p:cNvPr id="6437" name="Google Shape;6437;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1"/>
          <p:cNvGrpSpPr/>
          <p:nvPr/>
        </p:nvGrpSpPr>
        <p:grpSpPr>
          <a:xfrm>
            <a:off x="2130763" y="1307353"/>
            <a:ext cx="370909" cy="370675"/>
            <a:chOff x="-41895050" y="3217225"/>
            <a:chExt cx="317450" cy="317250"/>
          </a:xfrm>
        </p:grpSpPr>
        <p:sp>
          <p:nvSpPr>
            <p:cNvPr id="6440" name="Google Shape;6440;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2130310" y="1744287"/>
            <a:ext cx="371814" cy="369974"/>
            <a:chOff x="-41893475" y="3584850"/>
            <a:chExt cx="318225" cy="316650"/>
          </a:xfrm>
        </p:grpSpPr>
        <p:sp>
          <p:nvSpPr>
            <p:cNvPr id="6446" name="Google Shape;6446;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1"/>
          <p:cNvGrpSpPr/>
          <p:nvPr/>
        </p:nvGrpSpPr>
        <p:grpSpPr>
          <a:xfrm>
            <a:off x="900338" y="3139579"/>
            <a:ext cx="337522" cy="370909"/>
            <a:chOff x="-39998250" y="3605325"/>
            <a:chExt cx="288875" cy="317450"/>
          </a:xfrm>
        </p:grpSpPr>
        <p:sp>
          <p:nvSpPr>
            <p:cNvPr id="6453" name="Google Shape;6453;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1"/>
          <p:cNvGrpSpPr/>
          <p:nvPr/>
        </p:nvGrpSpPr>
        <p:grpSpPr>
          <a:xfrm>
            <a:off x="884112" y="3598043"/>
            <a:ext cx="369974" cy="369945"/>
            <a:chOff x="-40011050" y="3972375"/>
            <a:chExt cx="316650" cy="316625"/>
          </a:xfrm>
        </p:grpSpPr>
        <p:sp>
          <p:nvSpPr>
            <p:cNvPr id="6456" name="Google Shape;6456;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3116043" y="2662742"/>
            <a:ext cx="266921" cy="369039"/>
            <a:chOff x="-38129425" y="3222550"/>
            <a:chExt cx="228450" cy="315850"/>
          </a:xfrm>
        </p:grpSpPr>
        <p:sp>
          <p:nvSpPr>
            <p:cNvPr id="6459" name="Google Shape;6459;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1"/>
          <p:cNvGrpSpPr/>
          <p:nvPr/>
        </p:nvGrpSpPr>
        <p:grpSpPr>
          <a:xfrm>
            <a:off x="3071012" y="3119337"/>
            <a:ext cx="371785" cy="369974"/>
            <a:chOff x="-38172725" y="3588000"/>
            <a:chExt cx="318200" cy="316650"/>
          </a:xfrm>
        </p:grpSpPr>
        <p:sp>
          <p:nvSpPr>
            <p:cNvPr id="6462" name="Google Shape;6462;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1"/>
          <p:cNvGrpSpPr/>
          <p:nvPr/>
        </p:nvGrpSpPr>
        <p:grpSpPr>
          <a:xfrm>
            <a:off x="3146914" y="3577772"/>
            <a:ext cx="219981" cy="369974"/>
            <a:chOff x="-38109725" y="3955025"/>
            <a:chExt cx="188275" cy="316650"/>
          </a:xfrm>
        </p:grpSpPr>
        <p:sp>
          <p:nvSpPr>
            <p:cNvPr id="6471" name="Google Shape;6471;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71"/>
          <p:cNvGrpSpPr/>
          <p:nvPr/>
        </p:nvGrpSpPr>
        <p:grpSpPr>
          <a:xfrm>
            <a:off x="2562313" y="1309193"/>
            <a:ext cx="373654" cy="369068"/>
            <a:chOff x="-41530375" y="3218800"/>
            <a:chExt cx="319800" cy="315875"/>
          </a:xfrm>
        </p:grpSpPr>
        <p:sp>
          <p:nvSpPr>
            <p:cNvPr id="6475" name="Google Shape;6475;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1"/>
          <p:cNvGrpSpPr/>
          <p:nvPr/>
        </p:nvGrpSpPr>
        <p:grpSpPr>
          <a:xfrm>
            <a:off x="2564607" y="1824351"/>
            <a:ext cx="369068" cy="289004"/>
            <a:chOff x="-41526450" y="3653375"/>
            <a:chExt cx="315875" cy="247350"/>
          </a:xfrm>
        </p:grpSpPr>
        <p:sp>
          <p:nvSpPr>
            <p:cNvPr id="6478" name="Google Shape;6478;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1"/>
          <p:cNvGrpSpPr/>
          <p:nvPr/>
        </p:nvGrpSpPr>
        <p:grpSpPr>
          <a:xfrm>
            <a:off x="2565994" y="2187015"/>
            <a:ext cx="366293" cy="369974"/>
            <a:chOff x="-41526450" y="3951100"/>
            <a:chExt cx="313500" cy="316650"/>
          </a:xfrm>
        </p:grpSpPr>
        <p:sp>
          <p:nvSpPr>
            <p:cNvPr id="6481" name="Google Shape;6481;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1"/>
          <p:cNvGrpSpPr/>
          <p:nvPr/>
        </p:nvGrpSpPr>
        <p:grpSpPr>
          <a:xfrm>
            <a:off x="1331249" y="2681144"/>
            <a:ext cx="339595" cy="371814"/>
            <a:chOff x="-39625900" y="3238300"/>
            <a:chExt cx="290650" cy="318225"/>
          </a:xfrm>
        </p:grpSpPr>
        <p:sp>
          <p:nvSpPr>
            <p:cNvPr id="6485" name="Google Shape;6485;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71"/>
          <p:cNvGrpSpPr/>
          <p:nvPr/>
        </p:nvGrpSpPr>
        <p:grpSpPr>
          <a:xfrm>
            <a:off x="1325300" y="3597605"/>
            <a:ext cx="366293" cy="370441"/>
            <a:chOff x="-39647175" y="3972000"/>
            <a:chExt cx="313500" cy="317050"/>
          </a:xfrm>
        </p:grpSpPr>
        <p:sp>
          <p:nvSpPr>
            <p:cNvPr id="6489" name="Google Shape;6489;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3494427" y="2661603"/>
            <a:ext cx="375495" cy="370879"/>
            <a:chOff x="-37808850" y="3221575"/>
            <a:chExt cx="321375" cy="317425"/>
          </a:xfrm>
        </p:grpSpPr>
        <p:sp>
          <p:nvSpPr>
            <p:cNvPr id="6493" name="Google Shape;6493;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1"/>
          <p:cNvGrpSpPr/>
          <p:nvPr/>
        </p:nvGrpSpPr>
        <p:grpSpPr>
          <a:xfrm>
            <a:off x="3503201" y="3183634"/>
            <a:ext cx="372749" cy="241158"/>
            <a:chOff x="-37806500" y="3643030"/>
            <a:chExt cx="319025" cy="206400"/>
          </a:xfrm>
        </p:grpSpPr>
        <p:sp>
          <p:nvSpPr>
            <p:cNvPr id="6496" name="Google Shape;6496;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1"/>
          <p:cNvGrpSpPr/>
          <p:nvPr/>
        </p:nvGrpSpPr>
        <p:grpSpPr>
          <a:xfrm>
            <a:off x="3505508" y="3575931"/>
            <a:ext cx="368134" cy="371814"/>
            <a:chOff x="-37804925" y="3953450"/>
            <a:chExt cx="315075" cy="318225"/>
          </a:xfrm>
        </p:grpSpPr>
        <p:sp>
          <p:nvSpPr>
            <p:cNvPr id="6499" name="Google Shape;6499;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1"/>
          <p:cNvGrpSpPr/>
          <p:nvPr/>
        </p:nvGrpSpPr>
        <p:grpSpPr>
          <a:xfrm>
            <a:off x="4860977" y="1328538"/>
            <a:ext cx="355663" cy="308725"/>
            <a:chOff x="-28462125" y="3199700"/>
            <a:chExt cx="298550" cy="259150"/>
          </a:xfrm>
        </p:grpSpPr>
        <p:sp>
          <p:nvSpPr>
            <p:cNvPr id="6504" name="Google Shape;6504;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1"/>
          <p:cNvGrpSpPr/>
          <p:nvPr/>
        </p:nvGrpSpPr>
        <p:grpSpPr>
          <a:xfrm>
            <a:off x="4861930" y="1763228"/>
            <a:ext cx="353757" cy="352833"/>
            <a:chOff x="-28461325" y="3545475"/>
            <a:chExt cx="296950" cy="296175"/>
          </a:xfrm>
        </p:grpSpPr>
        <p:sp>
          <p:nvSpPr>
            <p:cNvPr id="6508" name="Google Shape;6508;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1"/>
          <p:cNvGrpSpPr/>
          <p:nvPr/>
        </p:nvGrpSpPr>
        <p:grpSpPr>
          <a:xfrm>
            <a:off x="4858162" y="2213272"/>
            <a:ext cx="361292" cy="352803"/>
            <a:chOff x="-28463700" y="3914875"/>
            <a:chExt cx="303275" cy="296150"/>
          </a:xfrm>
        </p:grpSpPr>
        <p:sp>
          <p:nvSpPr>
            <p:cNvPr id="6515" name="Google Shape;6515;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7092947" y="1369355"/>
            <a:ext cx="351880" cy="227092"/>
            <a:chOff x="-26573400" y="3224125"/>
            <a:chExt cx="295375" cy="190625"/>
          </a:xfrm>
        </p:grpSpPr>
        <p:sp>
          <p:nvSpPr>
            <p:cNvPr id="6518" name="Google Shape;6518;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1"/>
          <p:cNvGrpSpPr/>
          <p:nvPr/>
        </p:nvGrpSpPr>
        <p:grpSpPr>
          <a:xfrm>
            <a:off x="7092947" y="1763690"/>
            <a:ext cx="351880" cy="351910"/>
            <a:chOff x="-26573400" y="3546250"/>
            <a:chExt cx="295375" cy="295400"/>
          </a:xfrm>
        </p:grpSpPr>
        <p:sp>
          <p:nvSpPr>
            <p:cNvPr id="6521" name="Google Shape;6521;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1"/>
          <p:cNvGrpSpPr/>
          <p:nvPr/>
        </p:nvGrpSpPr>
        <p:grpSpPr>
          <a:xfrm>
            <a:off x="7081228" y="2213599"/>
            <a:ext cx="375319" cy="352148"/>
            <a:chOff x="-26583625" y="3917025"/>
            <a:chExt cx="315050" cy="295600"/>
          </a:xfrm>
        </p:grpSpPr>
        <p:sp>
          <p:nvSpPr>
            <p:cNvPr id="6527" name="Google Shape;6527;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2" name="Google Shape;6532;p71"/>
          <p:cNvGrpSpPr/>
          <p:nvPr/>
        </p:nvGrpSpPr>
        <p:grpSpPr>
          <a:xfrm>
            <a:off x="5779742" y="3172629"/>
            <a:ext cx="289039" cy="352833"/>
            <a:chOff x="-24694925" y="3518700"/>
            <a:chExt cx="242625" cy="296175"/>
          </a:xfrm>
        </p:grpSpPr>
        <p:sp>
          <p:nvSpPr>
            <p:cNvPr id="6533" name="Google Shape;6533;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1"/>
          <p:cNvGrpSpPr/>
          <p:nvPr/>
        </p:nvGrpSpPr>
        <p:grpSpPr>
          <a:xfrm>
            <a:off x="5779280" y="3622657"/>
            <a:ext cx="289962" cy="352833"/>
            <a:chOff x="-24709100" y="3888875"/>
            <a:chExt cx="243400" cy="296175"/>
          </a:xfrm>
        </p:grpSpPr>
        <p:sp>
          <p:nvSpPr>
            <p:cNvPr id="6538" name="Google Shape;6538;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1"/>
          <p:cNvGrpSpPr/>
          <p:nvPr/>
        </p:nvGrpSpPr>
        <p:grpSpPr>
          <a:xfrm>
            <a:off x="7979280" y="2695320"/>
            <a:ext cx="356556" cy="349557"/>
            <a:chOff x="-22863675" y="3131775"/>
            <a:chExt cx="299300" cy="293425"/>
          </a:xfrm>
        </p:grpSpPr>
        <p:sp>
          <p:nvSpPr>
            <p:cNvPr id="6542" name="Google Shape;6542;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1"/>
          <p:cNvGrpSpPr/>
          <p:nvPr/>
        </p:nvGrpSpPr>
        <p:grpSpPr>
          <a:xfrm>
            <a:off x="5322144" y="1306499"/>
            <a:ext cx="310602" cy="352803"/>
            <a:chOff x="-28069875" y="3175300"/>
            <a:chExt cx="260725" cy="296150"/>
          </a:xfrm>
        </p:grpSpPr>
        <p:sp>
          <p:nvSpPr>
            <p:cNvPr id="6546" name="Google Shape;6546;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1"/>
          <p:cNvGrpSpPr/>
          <p:nvPr/>
        </p:nvGrpSpPr>
        <p:grpSpPr>
          <a:xfrm>
            <a:off x="5363423" y="2213733"/>
            <a:ext cx="228045" cy="351880"/>
            <a:chOff x="-28032075" y="3916450"/>
            <a:chExt cx="191425" cy="295375"/>
          </a:xfrm>
        </p:grpSpPr>
        <p:sp>
          <p:nvSpPr>
            <p:cNvPr id="6557" name="Google Shape;6557;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1"/>
          <p:cNvGrpSpPr/>
          <p:nvPr/>
        </p:nvGrpSpPr>
        <p:grpSpPr>
          <a:xfrm>
            <a:off x="7528769" y="1306484"/>
            <a:ext cx="352833" cy="352833"/>
            <a:chOff x="-26201650" y="3176075"/>
            <a:chExt cx="296175" cy="296175"/>
          </a:xfrm>
        </p:grpSpPr>
        <p:sp>
          <p:nvSpPr>
            <p:cNvPr id="6561" name="Google Shape;6561;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1"/>
          <p:cNvGrpSpPr/>
          <p:nvPr/>
        </p:nvGrpSpPr>
        <p:grpSpPr>
          <a:xfrm>
            <a:off x="7528293" y="1763705"/>
            <a:ext cx="353786" cy="351880"/>
            <a:chOff x="-26204800" y="3547050"/>
            <a:chExt cx="296975" cy="295375"/>
          </a:xfrm>
        </p:grpSpPr>
        <p:sp>
          <p:nvSpPr>
            <p:cNvPr id="6564" name="Google Shape;6564;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1"/>
          <p:cNvGrpSpPr/>
          <p:nvPr/>
        </p:nvGrpSpPr>
        <p:grpSpPr>
          <a:xfrm>
            <a:off x="6199548" y="2693683"/>
            <a:ext cx="345328" cy="352833"/>
            <a:chOff x="-24353875" y="3147725"/>
            <a:chExt cx="289875" cy="296175"/>
          </a:xfrm>
        </p:grpSpPr>
        <p:sp>
          <p:nvSpPr>
            <p:cNvPr id="6568" name="Google Shape;6568;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1"/>
          <p:cNvGrpSpPr/>
          <p:nvPr/>
        </p:nvGrpSpPr>
        <p:grpSpPr>
          <a:xfrm>
            <a:off x="6207530" y="3173090"/>
            <a:ext cx="329365" cy="351910"/>
            <a:chOff x="-24344425" y="3519475"/>
            <a:chExt cx="276475" cy="295400"/>
          </a:xfrm>
        </p:grpSpPr>
        <p:sp>
          <p:nvSpPr>
            <p:cNvPr id="6571" name="Google Shape;6571;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6197210" y="3625010"/>
            <a:ext cx="350004" cy="348128"/>
            <a:chOff x="-24353075" y="3891250"/>
            <a:chExt cx="293800" cy="292225"/>
          </a:xfrm>
        </p:grpSpPr>
        <p:sp>
          <p:nvSpPr>
            <p:cNvPr id="6574" name="Google Shape;6574;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1"/>
          <p:cNvGrpSpPr/>
          <p:nvPr/>
        </p:nvGrpSpPr>
        <p:grpSpPr>
          <a:xfrm>
            <a:off x="7980681" y="3173313"/>
            <a:ext cx="353757" cy="351463"/>
            <a:chOff x="-22845575" y="3504075"/>
            <a:chExt cx="296950" cy="295025"/>
          </a:xfrm>
        </p:grpSpPr>
        <p:sp>
          <p:nvSpPr>
            <p:cNvPr id="6577" name="Google Shape;6577;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1"/>
          <p:cNvGrpSpPr/>
          <p:nvPr/>
        </p:nvGrpSpPr>
        <p:grpSpPr>
          <a:xfrm>
            <a:off x="5773862" y="1306961"/>
            <a:ext cx="299344" cy="351880"/>
            <a:chOff x="-27691025" y="3175300"/>
            <a:chExt cx="251275" cy="295375"/>
          </a:xfrm>
        </p:grpSpPr>
        <p:sp>
          <p:nvSpPr>
            <p:cNvPr id="6580" name="Google Shape;6580;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1"/>
          <p:cNvGrpSpPr/>
          <p:nvPr/>
        </p:nvGrpSpPr>
        <p:grpSpPr>
          <a:xfrm>
            <a:off x="5746179" y="1825637"/>
            <a:ext cx="354710" cy="228015"/>
            <a:chOff x="-27721750" y="3598250"/>
            <a:chExt cx="297750" cy="191400"/>
          </a:xfrm>
        </p:grpSpPr>
        <p:sp>
          <p:nvSpPr>
            <p:cNvPr id="6585" name="Google Shape;6585;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1"/>
          <p:cNvGrpSpPr/>
          <p:nvPr/>
        </p:nvGrpSpPr>
        <p:grpSpPr>
          <a:xfrm>
            <a:off x="5747579" y="2219183"/>
            <a:ext cx="351910" cy="340980"/>
            <a:chOff x="-27719400" y="3925600"/>
            <a:chExt cx="295400" cy="286225"/>
          </a:xfrm>
        </p:grpSpPr>
        <p:sp>
          <p:nvSpPr>
            <p:cNvPr id="6588" name="Google Shape;6588;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7968851" y="1306023"/>
            <a:ext cx="353757" cy="353757"/>
            <a:chOff x="-25834600" y="3176875"/>
            <a:chExt cx="296950" cy="296950"/>
          </a:xfrm>
        </p:grpSpPr>
        <p:sp>
          <p:nvSpPr>
            <p:cNvPr id="6591" name="Google Shape;6591;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1"/>
          <p:cNvGrpSpPr/>
          <p:nvPr/>
        </p:nvGrpSpPr>
        <p:grpSpPr>
          <a:xfrm>
            <a:off x="7968851" y="1774024"/>
            <a:ext cx="353757" cy="331241"/>
            <a:chOff x="-25834600" y="3564375"/>
            <a:chExt cx="296950" cy="278050"/>
          </a:xfrm>
        </p:grpSpPr>
        <p:sp>
          <p:nvSpPr>
            <p:cNvPr id="6597" name="Google Shape;6597;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1"/>
          <p:cNvGrpSpPr/>
          <p:nvPr/>
        </p:nvGrpSpPr>
        <p:grpSpPr>
          <a:xfrm>
            <a:off x="7966974" y="2213376"/>
            <a:ext cx="357509" cy="352595"/>
            <a:chOff x="-25834600" y="3915850"/>
            <a:chExt cx="300100" cy="295975"/>
          </a:xfrm>
        </p:grpSpPr>
        <p:sp>
          <p:nvSpPr>
            <p:cNvPr id="6606" name="Google Shape;6606;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1"/>
          <p:cNvGrpSpPr/>
          <p:nvPr/>
        </p:nvGrpSpPr>
        <p:grpSpPr>
          <a:xfrm>
            <a:off x="6702402" y="2694606"/>
            <a:ext cx="228968" cy="350987"/>
            <a:chOff x="-23930925" y="3149300"/>
            <a:chExt cx="192200" cy="294625"/>
          </a:xfrm>
        </p:grpSpPr>
        <p:sp>
          <p:nvSpPr>
            <p:cNvPr id="6610" name="Google Shape;6610;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6659232" y="3173090"/>
            <a:ext cx="315307" cy="351910"/>
            <a:chOff x="-23962425" y="3519475"/>
            <a:chExt cx="264675" cy="295400"/>
          </a:xfrm>
        </p:grpSpPr>
        <p:sp>
          <p:nvSpPr>
            <p:cNvPr id="6615" name="Google Shape;6615;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1"/>
          <p:cNvGrpSpPr/>
          <p:nvPr/>
        </p:nvGrpSpPr>
        <p:grpSpPr>
          <a:xfrm>
            <a:off x="8037908" y="3623134"/>
            <a:ext cx="239302" cy="351880"/>
            <a:chOff x="-22788075" y="3904625"/>
            <a:chExt cx="200875" cy="295375"/>
          </a:xfrm>
        </p:grpSpPr>
        <p:sp>
          <p:nvSpPr>
            <p:cNvPr id="6619" name="Google Shape;6619;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6193206" y="1306499"/>
            <a:ext cx="354710" cy="352803"/>
            <a:chOff x="-27351575" y="3175300"/>
            <a:chExt cx="297750" cy="296150"/>
          </a:xfrm>
        </p:grpSpPr>
        <p:sp>
          <p:nvSpPr>
            <p:cNvPr id="6624" name="Google Shape;6624;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1"/>
          <p:cNvGrpSpPr/>
          <p:nvPr/>
        </p:nvGrpSpPr>
        <p:grpSpPr>
          <a:xfrm>
            <a:off x="6235914" y="1763109"/>
            <a:ext cx="269293" cy="353072"/>
            <a:chOff x="-27313750" y="3545275"/>
            <a:chExt cx="226050" cy="296375"/>
          </a:xfrm>
        </p:grpSpPr>
        <p:sp>
          <p:nvSpPr>
            <p:cNvPr id="6629" name="Google Shape;6629;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6193206" y="2211380"/>
            <a:ext cx="354710" cy="356586"/>
            <a:chOff x="-27351575" y="3915650"/>
            <a:chExt cx="297750" cy="299325"/>
          </a:xfrm>
        </p:grpSpPr>
        <p:sp>
          <p:nvSpPr>
            <p:cNvPr id="6633" name="Google Shape;6633;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1"/>
          <p:cNvGrpSpPr/>
          <p:nvPr/>
        </p:nvGrpSpPr>
        <p:grpSpPr>
          <a:xfrm>
            <a:off x="4880696" y="2693579"/>
            <a:ext cx="319060" cy="353042"/>
            <a:chOff x="-25445525" y="3175900"/>
            <a:chExt cx="267825" cy="296350"/>
          </a:xfrm>
        </p:grpSpPr>
        <p:sp>
          <p:nvSpPr>
            <p:cNvPr id="6636" name="Google Shape;6636;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1"/>
          <p:cNvGrpSpPr/>
          <p:nvPr/>
        </p:nvGrpSpPr>
        <p:grpSpPr>
          <a:xfrm>
            <a:off x="4862410" y="3183902"/>
            <a:ext cx="355633" cy="330288"/>
            <a:chOff x="-25465200" y="3565175"/>
            <a:chExt cx="298525" cy="277250"/>
          </a:xfrm>
        </p:grpSpPr>
        <p:sp>
          <p:nvSpPr>
            <p:cNvPr id="6640" name="Google Shape;6640;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4861948" y="3623432"/>
            <a:ext cx="356556" cy="351285"/>
            <a:chOff x="-25465200" y="3916150"/>
            <a:chExt cx="299300" cy="294875"/>
          </a:xfrm>
        </p:grpSpPr>
        <p:sp>
          <p:nvSpPr>
            <p:cNvPr id="6643" name="Google Shape;6643;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1"/>
          <p:cNvGrpSpPr/>
          <p:nvPr/>
        </p:nvGrpSpPr>
        <p:grpSpPr>
          <a:xfrm>
            <a:off x="7089388" y="2693698"/>
            <a:ext cx="351880" cy="352803"/>
            <a:chOff x="-23615075" y="3148525"/>
            <a:chExt cx="295375" cy="296150"/>
          </a:xfrm>
        </p:grpSpPr>
        <p:sp>
          <p:nvSpPr>
            <p:cNvPr id="6646" name="Google Shape;6646;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71"/>
          <p:cNvGrpSpPr/>
          <p:nvPr/>
        </p:nvGrpSpPr>
        <p:grpSpPr>
          <a:xfrm>
            <a:off x="7088911" y="3632977"/>
            <a:ext cx="352833" cy="332194"/>
            <a:chOff x="-23615075" y="3906200"/>
            <a:chExt cx="296175" cy="278850"/>
          </a:xfrm>
        </p:grpSpPr>
        <p:sp>
          <p:nvSpPr>
            <p:cNvPr id="6652" name="Google Shape;6652;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71"/>
          <p:cNvGrpSpPr/>
          <p:nvPr/>
        </p:nvGrpSpPr>
        <p:grpSpPr>
          <a:xfrm>
            <a:off x="6637880" y="1306618"/>
            <a:ext cx="353757" cy="352565"/>
            <a:chOff x="-26980600" y="3175500"/>
            <a:chExt cx="296950" cy="295950"/>
          </a:xfrm>
        </p:grpSpPr>
        <p:sp>
          <p:nvSpPr>
            <p:cNvPr id="6657" name="Google Shape;6657;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0" name="Google Shape;6660;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71"/>
          <p:cNvGrpSpPr/>
          <p:nvPr/>
        </p:nvGrpSpPr>
        <p:grpSpPr>
          <a:xfrm>
            <a:off x="6638357" y="2245154"/>
            <a:ext cx="352803" cy="289039"/>
            <a:chOff x="-26981375" y="3951875"/>
            <a:chExt cx="296150" cy="242625"/>
          </a:xfrm>
        </p:grpSpPr>
        <p:sp>
          <p:nvSpPr>
            <p:cNvPr id="6662" name="Google Shape;6662;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1"/>
          <p:cNvGrpSpPr/>
          <p:nvPr/>
        </p:nvGrpSpPr>
        <p:grpSpPr>
          <a:xfrm>
            <a:off x="5303399" y="2692745"/>
            <a:ext cx="351910" cy="354710"/>
            <a:chOff x="-25094250" y="3176075"/>
            <a:chExt cx="295400" cy="297750"/>
          </a:xfrm>
        </p:grpSpPr>
        <p:sp>
          <p:nvSpPr>
            <p:cNvPr id="6666" name="Google Shape;6666;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1"/>
          <p:cNvGrpSpPr/>
          <p:nvPr/>
        </p:nvGrpSpPr>
        <p:grpSpPr>
          <a:xfrm>
            <a:off x="5303399" y="3173106"/>
            <a:ext cx="351910" cy="351880"/>
            <a:chOff x="-25094250" y="3547050"/>
            <a:chExt cx="295400" cy="295375"/>
          </a:xfrm>
        </p:grpSpPr>
        <p:sp>
          <p:nvSpPr>
            <p:cNvPr id="6670" name="Google Shape;6670;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71"/>
          <p:cNvGrpSpPr/>
          <p:nvPr/>
        </p:nvGrpSpPr>
        <p:grpSpPr>
          <a:xfrm>
            <a:off x="7535476" y="2693698"/>
            <a:ext cx="352803" cy="352803"/>
            <a:chOff x="-23245675" y="3148525"/>
            <a:chExt cx="296150" cy="296150"/>
          </a:xfrm>
        </p:grpSpPr>
        <p:sp>
          <p:nvSpPr>
            <p:cNvPr id="6677" name="Google Shape;6677;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1"/>
          <p:cNvGrpSpPr/>
          <p:nvPr/>
        </p:nvGrpSpPr>
        <p:grpSpPr>
          <a:xfrm>
            <a:off x="7535938" y="3622672"/>
            <a:ext cx="351880" cy="352803"/>
            <a:chOff x="-23244900" y="3888100"/>
            <a:chExt cx="295375" cy="296150"/>
          </a:xfrm>
        </p:grpSpPr>
        <p:sp>
          <p:nvSpPr>
            <p:cNvPr id="6682" name="Google Shape;6682;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95" name="Google Shape;6695;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99"/>
        <p:cNvGrpSpPr/>
        <p:nvPr/>
      </p:nvGrpSpPr>
      <p:grpSpPr>
        <a:xfrm>
          <a:off x="0" y="0"/>
          <a:ext cx="0" cy="0"/>
          <a:chOff x="0" y="0"/>
          <a:chExt cx="0" cy="0"/>
        </a:xfrm>
      </p:grpSpPr>
      <p:sp>
        <p:nvSpPr>
          <p:cNvPr id="6700" name="Google Shape;6700;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72"/>
          <p:cNvGrpSpPr/>
          <p:nvPr/>
        </p:nvGrpSpPr>
        <p:grpSpPr>
          <a:xfrm>
            <a:off x="850004" y="1823018"/>
            <a:ext cx="367261" cy="367261"/>
            <a:chOff x="-65145700" y="3727425"/>
            <a:chExt cx="317425" cy="317425"/>
          </a:xfrm>
        </p:grpSpPr>
        <p:sp>
          <p:nvSpPr>
            <p:cNvPr id="6702" name="Google Shape;6702;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2"/>
          <p:cNvGrpSpPr/>
          <p:nvPr/>
        </p:nvGrpSpPr>
        <p:grpSpPr>
          <a:xfrm>
            <a:off x="853201" y="2251933"/>
            <a:ext cx="360868" cy="367261"/>
            <a:chOff x="-65144125" y="4094450"/>
            <a:chExt cx="311900" cy="317425"/>
          </a:xfrm>
        </p:grpSpPr>
        <p:sp>
          <p:nvSpPr>
            <p:cNvPr id="6705" name="Google Shape;6705;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72"/>
          <p:cNvGrpSpPr/>
          <p:nvPr/>
        </p:nvGrpSpPr>
        <p:grpSpPr>
          <a:xfrm>
            <a:off x="3056770" y="1822628"/>
            <a:ext cx="370645" cy="368042"/>
            <a:chOff x="-63250675" y="3744075"/>
            <a:chExt cx="320350" cy="318100"/>
          </a:xfrm>
        </p:grpSpPr>
        <p:sp>
          <p:nvSpPr>
            <p:cNvPr id="6710" name="Google Shape;6710;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2"/>
          <p:cNvGrpSpPr/>
          <p:nvPr/>
        </p:nvGrpSpPr>
        <p:grpSpPr>
          <a:xfrm>
            <a:off x="3058462" y="2251933"/>
            <a:ext cx="367261" cy="367261"/>
            <a:chOff x="-63250675" y="4110200"/>
            <a:chExt cx="317425" cy="317425"/>
          </a:xfrm>
        </p:grpSpPr>
        <p:sp>
          <p:nvSpPr>
            <p:cNvPr id="6714" name="Google Shape;6714;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1737509" y="2749028"/>
            <a:ext cx="359075" cy="358844"/>
            <a:chOff x="-61351725" y="3372400"/>
            <a:chExt cx="310350" cy="310150"/>
          </a:xfrm>
        </p:grpSpPr>
        <p:sp>
          <p:nvSpPr>
            <p:cNvPr id="6724" name="Google Shape;6724;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2"/>
          <p:cNvGrpSpPr/>
          <p:nvPr/>
        </p:nvGrpSpPr>
        <p:grpSpPr>
          <a:xfrm>
            <a:off x="1733864" y="3212084"/>
            <a:ext cx="366364" cy="333534"/>
            <a:chOff x="-61354875" y="3751050"/>
            <a:chExt cx="316650" cy="288275"/>
          </a:xfrm>
        </p:grpSpPr>
        <p:sp>
          <p:nvSpPr>
            <p:cNvPr id="6728" name="Google Shape;6728;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733864" y="3653724"/>
            <a:ext cx="366364" cy="367290"/>
            <a:chOff x="-61354875" y="4101525"/>
            <a:chExt cx="316650" cy="317450"/>
          </a:xfrm>
        </p:grpSpPr>
        <p:sp>
          <p:nvSpPr>
            <p:cNvPr id="6732" name="Google Shape;6732;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3950299" y="2745600"/>
            <a:ext cx="368157" cy="365699"/>
            <a:chOff x="-59470075" y="3308975"/>
            <a:chExt cx="318200" cy="316075"/>
          </a:xfrm>
        </p:grpSpPr>
        <p:sp>
          <p:nvSpPr>
            <p:cNvPr id="6735" name="Google Shape;6735;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2"/>
          <p:cNvGrpSpPr/>
          <p:nvPr/>
        </p:nvGrpSpPr>
        <p:grpSpPr>
          <a:xfrm>
            <a:off x="1295729" y="1381305"/>
            <a:ext cx="367261" cy="364686"/>
            <a:chOff x="-64781025" y="3361050"/>
            <a:chExt cx="317425" cy="315200"/>
          </a:xfrm>
        </p:grpSpPr>
        <p:sp>
          <p:nvSpPr>
            <p:cNvPr id="6745" name="Google Shape;6745;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72"/>
          <p:cNvGrpSpPr/>
          <p:nvPr/>
        </p:nvGrpSpPr>
        <p:grpSpPr>
          <a:xfrm>
            <a:off x="3500129" y="1822744"/>
            <a:ext cx="382765" cy="367810"/>
            <a:chOff x="-62890750" y="3747425"/>
            <a:chExt cx="330825" cy="317900"/>
          </a:xfrm>
        </p:grpSpPr>
        <p:sp>
          <p:nvSpPr>
            <p:cNvPr id="6753" name="Google Shape;6753;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2"/>
          <p:cNvGrpSpPr/>
          <p:nvPr/>
        </p:nvGrpSpPr>
        <p:grpSpPr>
          <a:xfrm>
            <a:off x="3507881" y="2252381"/>
            <a:ext cx="367261" cy="366364"/>
            <a:chOff x="-62884425" y="4111775"/>
            <a:chExt cx="317425" cy="316650"/>
          </a:xfrm>
        </p:grpSpPr>
        <p:sp>
          <p:nvSpPr>
            <p:cNvPr id="6768" name="Google Shape;6768;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2"/>
          <p:cNvGrpSpPr/>
          <p:nvPr/>
        </p:nvGrpSpPr>
        <p:grpSpPr>
          <a:xfrm>
            <a:off x="2180515" y="2748450"/>
            <a:ext cx="365438" cy="360001"/>
            <a:chOff x="-60991775" y="3376900"/>
            <a:chExt cx="315850" cy="311150"/>
          </a:xfrm>
        </p:grpSpPr>
        <p:sp>
          <p:nvSpPr>
            <p:cNvPr id="6771" name="Google Shape;6771;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2"/>
          <p:cNvGrpSpPr/>
          <p:nvPr/>
        </p:nvGrpSpPr>
        <p:grpSpPr>
          <a:xfrm>
            <a:off x="2180052" y="3199314"/>
            <a:ext cx="366364" cy="359075"/>
            <a:chOff x="-60988625" y="3740800"/>
            <a:chExt cx="316650" cy="310350"/>
          </a:xfrm>
        </p:grpSpPr>
        <p:sp>
          <p:nvSpPr>
            <p:cNvPr id="6775" name="Google Shape;6775;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2180052" y="3654765"/>
            <a:ext cx="366364" cy="365207"/>
            <a:chOff x="-60987850" y="4100950"/>
            <a:chExt cx="316650" cy="315650"/>
          </a:xfrm>
        </p:grpSpPr>
        <p:sp>
          <p:nvSpPr>
            <p:cNvPr id="6779" name="Google Shape;6779;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2"/>
          <p:cNvGrpSpPr/>
          <p:nvPr/>
        </p:nvGrpSpPr>
        <p:grpSpPr>
          <a:xfrm>
            <a:off x="3949836" y="3200225"/>
            <a:ext cx="369083" cy="357253"/>
            <a:chOff x="-59447250" y="3706150"/>
            <a:chExt cx="319000" cy="308775"/>
          </a:xfrm>
        </p:grpSpPr>
        <p:sp>
          <p:nvSpPr>
            <p:cNvPr id="6785" name="Google Shape;6785;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2"/>
          <p:cNvGrpSpPr/>
          <p:nvPr/>
        </p:nvGrpSpPr>
        <p:grpSpPr>
          <a:xfrm>
            <a:off x="1738564" y="1381536"/>
            <a:ext cx="368186" cy="364224"/>
            <a:chOff x="-64406125" y="3362225"/>
            <a:chExt cx="318225" cy="314800"/>
          </a:xfrm>
        </p:grpSpPr>
        <p:sp>
          <p:nvSpPr>
            <p:cNvPr id="6790" name="Google Shape;6790;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2"/>
          <p:cNvGrpSpPr/>
          <p:nvPr/>
        </p:nvGrpSpPr>
        <p:grpSpPr>
          <a:xfrm>
            <a:off x="1739027" y="2252381"/>
            <a:ext cx="367261" cy="366364"/>
            <a:chOff x="-64410850" y="4094450"/>
            <a:chExt cx="317425" cy="316650"/>
          </a:xfrm>
        </p:grpSpPr>
        <p:sp>
          <p:nvSpPr>
            <p:cNvPr id="6794" name="Google Shape;6794;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2"/>
          <p:cNvGrpSpPr/>
          <p:nvPr/>
        </p:nvGrpSpPr>
        <p:grpSpPr>
          <a:xfrm>
            <a:off x="3960575" y="1822454"/>
            <a:ext cx="365467" cy="368389"/>
            <a:chOff x="-62516625" y="3743175"/>
            <a:chExt cx="315875" cy="318400"/>
          </a:xfrm>
        </p:grpSpPr>
        <p:sp>
          <p:nvSpPr>
            <p:cNvPr id="6799" name="Google Shape;6799;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2"/>
          <p:cNvGrpSpPr/>
          <p:nvPr/>
        </p:nvGrpSpPr>
        <p:grpSpPr>
          <a:xfrm>
            <a:off x="3967415" y="2272426"/>
            <a:ext cx="351786" cy="326274"/>
            <a:chOff x="-62511900" y="4129100"/>
            <a:chExt cx="304050" cy="282000"/>
          </a:xfrm>
        </p:grpSpPr>
        <p:sp>
          <p:nvSpPr>
            <p:cNvPr id="6802" name="Google Shape;6802;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2"/>
          <p:cNvGrpSpPr/>
          <p:nvPr/>
        </p:nvGrpSpPr>
        <p:grpSpPr>
          <a:xfrm>
            <a:off x="2645537" y="2744820"/>
            <a:ext cx="310770" cy="367261"/>
            <a:chOff x="-60597975" y="3367475"/>
            <a:chExt cx="268600" cy="317425"/>
          </a:xfrm>
        </p:grpSpPr>
        <p:sp>
          <p:nvSpPr>
            <p:cNvPr id="6808" name="Google Shape;6808;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72"/>
          <p:cNvGrpSpPr/>
          <p:nvPr/>
        </p:nvGrpSpPr>
        <p:grpSpPr>
          <a:xfrm>
            <a:off x="2617740" y="3706136"/>
            <a:ext cx="366364" cy="262465"/>
            <a:chOff x="-60621600" y="4145650"/>
            <a:chExt cx="316650" cy="226850"/>
          </a:xfrm>
        </p:grpSpPr>
        <p:sp>
          <p:nvSpPr>
            <p:cNvPr id="6815" name="Google Shape;6815;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2"/>
          <p:cNvGrpSpPr/>
          <p:nvPr/>
        </p:nvGrpSpPr>
        <p:grpSpPr>
          <a:xfrm>
            <a:off x="3954392" y="3654635"/>
            <a:ext cx="359972" cy="365467"/>
            <a:chOff x="-59400775" y="4084200"/>
            <a:chExt cx="311125" cy="315875"/>
          </a:xfrm>
        </p:grpSpPr>
        <p:sp>
          <p:nvSpPr>
            <p:cNvPr id="6819" name="Google Shape;6819;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2178486" y="1380466"/>
            <a:ext cx="365438" cy="366364"/>
            <a:chOff x="-64044600" y="3360375"/>
            <a:chExt cx="315850" cy="316650"/>
          </a:xfrm>
        </p:grpSpPr>
        <p:sp>
          <p:nvSpPr>
            <p:cNvPr id="6826" name="Google Shape;6826;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2"/>
          <p:cNvGrpSpPr/>
          <p:nvPr/>
        </p:nvGrpSpPr>
        <p:grpSpPr>
          <a:xfrm>
            <a:off x="2204909" y="1823018"/>
            <a:ext cx="312592" cy="367261"/>
            <a:chOff x="-64022550" y="3727425"/>
            <a:chExt cx="270175" cy="317425"/>
          </a:xfrm>
        </p:grpSpPr>
        <p:sp>
          <p:nvSpPr>
            <p:cNvPr id="6830" name="Google Shape;6830;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229047" y="2251918"/>
            <a:ext cx="264317" cy="367290"/>
            <a:chOff x="-64001300" y="4093650"/>
            <a:chExt cx="228450" cy="317450"/>
          </a:xfrm>
        </p:grpSpPr>
        <p:sp>
          <p:nvSpPr>
            <p:cNvPr id="6834" name="Google Shape;6834;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2"/>
          <p:cNvGrpSpPr/>
          <p:nvPr/>
        </p:nvGrpSpPr>
        <p:grpSpPr>
          <a:xfrm>
            <a:off x="848051" y="2745210"/>
            <a:ext cx="359972" cy="366480"/>
            <a:chOff x="-62148800" y="3377700"/>
            <a:chExt cx="311125" cy="316750"/>
          </a:xfrm>
        </p:grpSpPr>
        <p:sp>
          <p:nvSpPr>
            <p:cNvPr id="6839" name="Google Shape;6839;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843958" y="3195207"/>
            <a:ext cx="368157" cy="367290"/>
            <a:chOff x="-62154300" y="3743950"/>
            <a:chExt cx="318200" cy="317450"/>
          </a:xfrm>
        </p:grpSpPr>
        <p:sp>
          <p:nvSpPr>
            <p:cNvPr id="6842" name="Google Shape;6842;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843944" y="3654187"/>
            <a:ext cx="368186" cy="366364"/>
            <a:chOff x="-62151950" y="4111775"/>
            <a:chExt cx="318225" cy="316650"/>
          </a:xfrm>
        </p:grpSpPr>
        <p:sp>
          <p:nvSpPr>
            <p:cNvPr id="6845" name="Google Shape;6845;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3062568" y="2744733"/>
            <a:ext cx="368157" cy="367434"/>
            <a:chOff x="-60254550" y="3367325"/>
            <a:chExt cx="318200" cy="317575"/>
          </a:xfrm>
        </p:grpSpPr>
        <p:sp>
          <p:nvSpPr>
            <p:cNvPr id="6850" name="Google Shape;6850;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2"/>
          <p:cNvGrpSpPr/>
          <p:nvPr/>
        </p:nvGrpSpPr>
        <p:grpSpPr>
          <a:xfrm>
            <a:off x="3063465" y="3195727"/>
            <a:ext cx="366364" cy="366248"/>
            <a:chOff x="-60255350" y="3733825"/>
            <a:chExt cx="316650" cy="316550"/>
          </a:xfrm>
        </p:grpSpPr>
        <p:sp>
          <p:nvSpPr>
            <p:cNvPr id="6855" name="Google Shape;6855;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091262" y="3654635"/>
            <a:ext cx="310770" cy="365467"/>
            <a:chOff x="-60232500" y="4101525"/>
            <a:chExt cx="268600" cy="315875"/>
          </a:xfrm>
        </p:grpSpPr>
        <p:sp>
          <p:nvSpPr>
            <p:cNvPr id="6863" name="Google Shape;6863;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2"/>
          <p:cNvGrpSpPr/>
          <p:nvPr/>
        </p:nvGrpSpPr>
        <p:grpSpPr>
          <a:xfrm>
            <a:off x="2624262" y="1380466"/>
            <a:ext cx="368186" cy="366364"/>
            <a:chOff x="-63679950" y="3360375"/>
            <a:chExt cx="318225" cy="316650"/>
          </a:xfrm>
        </p:grpSpPr>
        <p:sp>
          <p:nvSpPr>
            <p:cNvPr id="6867" name="Google Shape;6867;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22889" y="2251803"/>
            <a:ext cx="370934" cy="367521"/>
            <a:chOff x="-63679950" y="4093450"/>
            <a:chExt cx="320600" cy="317650"/>
          </a:xfrm>
        </p:grpSpPr>
        <p:sp>
          <p:nvSpPr>
            <p:cNvPr id="6873" name="Google Shape;6873;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1283006" y="2744805"/>
            <a:ext cx="366364" cy="367290"/>
            <a:chOff x="-61784125" y="3377700"/>
            <a:chExt cx="316650" cy="317450"/>
          </a:xfrm>
        </p:grpSpPr>
        <p:sp>
          <p:nvSpPr>
            <p:cNvPr id="6877" name="Google Shape;6877;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1283006" y="3195207"/>
            <a:ext cx="366364" cy="367290"/>
            <a:chOff x="-61783350" y="3743950"/>
            <a:chExt cx="316650" cy="317450"/>
          </a:xfrm>
        </p:grpSpPr>
        <p:sp>
          <p:nvSpPr>
            <p:cNvPr id="6885" name="Google Shape;6885;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72"/>
          <p:cNvGrpSpPr/>
          <p:nvPr/>
        </p:nvGrpSpPr>
        <p:grpSpPr>
          <a:xfrm>
            <a:off x="3504430" y="3655040"/>
            <a:ext cx="369112" cy="364657"/>
            <a:chOff x="-59869425" y="4102225"/>
            <a:chExt cx="319025" cy="315175"/>
          </a:xfrm>
        </p:grpSpPr>
        <p:sp>
          <p:nvSpPr>
            <p:cNvPr id="6891" name="Google Shape;6891;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2"/>
          <p:cNvGrpSpPr/>
          <p:nvPr/>
        </p:nvGrpSpPr>
        <p:grpSpPr>
          <a:xfrm>
            <a:off x="2623233" y="4123862"/>
            <a:ext cx="366364" cy="365467"/>
            <a:chOff x="-59029025" y="3711650"/>
            <a:chExt cx="316650" cy="315875"/>
          </a:xfrm>
        </p:grpSpPr>
        <p:sp>
          <p:nvSpPr>
            <p:cNvPr id="6896" name="Google Shape;6896;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4859311" y="1379917"/>
            <a:ext cx="351940" cy="348188"/>
            <a:chOff x="581525" y="3254850"/>
            <a:chExt cx="297750" cy="294575"/>
          </a:xfrm>
        </p:grpSpPr>
        <p:sp>
          <p:nvSpPr>
            <p:cNvPr id="6904" name="Google Shape;6904;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2"/>
          <p:cNvGrpSpPr/>
          <p:nvPr/>
        </p:nvGrpSpPr>
        <p:grpSpPr>
          <a:xfrm>
            <a:off x="4858380" y="1818853"/>
            <a:ext cx="353802" cy="351497"/>
            <a:chOff x="580725" y="3617925"/>
            <a:chExt cx="299325" cy="297375"/>
          </a:xfrm>
        </p:grpSpPr>
        <p:sp>
          <p:nvSpPr>
            <p:cNvPr id="6908" name="Google Shape;6908;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2"/>
          <p:cNvGrpSpPr/>
          <p:nvPr/>
        </p:nvGrpSpPr>
        <p:grpSpPr>
          <a:xfrm>
            <a:off x="4860242" y="2266043"/>
            <a:ext cx="350079" cy="350079"/>
            <a:chOff x="583100" y="3982600"/>
            <a:chExt cx="296175" cy="296175"/>
          </a:xfrm>
        </p:grpSpPr>
        <p:sp>
          <p:nvSpPr>
            <p:cNvPr id="6914" name="Google Shape;6914;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2"/>
          <p:cNvGrpSpPr/>
          <p:nvPr/>
        </p:nvGrpSpPr>
        <p:grpSpPr>
          <a:xfrm>
            <a:off x="7092856" y="1379667"/>
            <a:ext cx="307231" cy="348690"/>
            <a:chOff x="2423775" y="3226875"/>
            <a:chExt cx="259925" cy="295000"/>
          </a:xfrm>
        </p:grpSpPr>
        <p:sp>
          <p:nvSpPr>
            <p:cNvPr id="6922" name="Google Shape;6922;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7070043" y="1820952"/>
            <a:ext cx="352857" cy="347301"/>
            <a:chOff x="2404875" y="3592725"/>
            <a:chExt cx="298525" cy="293825"/>
          </a:xfrm>
        </p:grpSpPr>
        <p:sp>
          <p:nvSpPr>
            <p:cNvPr id="6926" name="Google Shape;6926;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2"/>
          <p:cNvGrpSpPr/>
          <p:nvPr/>
        </p:nvGrpSpPr>
        <p:grpSpPr>
          <a:xfrm>
            <a:off x="7070974" y="2266517"/>
            <a:ext cx="350995" cy="349133"/>
            <a:chOff x="2404875" y="3955825"/>
            <a:chExt cx="296950" cy="295375"/>
          </a:xfrm>
        </p:grpSpPr>
        <p:sp>
          <p:nvSpPr>
            <p:cNvPr id="6930" name="Google Shape;6930;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2"/>
          <p:cNvGrpSpPr/>
          <p:nvPr/>
        </p:nvGrpSpPr>
        <p:grpSpPr>
          <a:xfrm>
            <a:off x="5764954" y="2730711"/>
            <a:ext cx="349163" cy="350079"/>
            <a:chOff x="4263650" y="3235150"/>
            <a:chExt cx="295400" cy="296175"/>
          </a:xfrm>
        </p:grpSpPr>
        <p:sp>
          <p:nvSpPr>
            <p:cNvPr id="6935" name="Google Shape;6935;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5762634" y="3189872"/>
            <a:ext cx="353802" cy="327739"/>
            <a:chOff x="4266025" y="3609275"/>
            <a:chExt cx="299325" cy="277275"/>
          </a:xfrm>
        </p:grpSpPr>
        <p:sp>
          <p:nvSpPr>
            <p:cNvPr id="6941" name="Google Shape;6941;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5763092" y="3655259"/>
            <a:ext cx="352886" cy="349133"/>
            <a:chOff x="4263650" y="3963700"/>
            <a:chExt cx="298550" cy="295375"/>
          </a:xfrm>
        </p:grpSpPr>
        <p:sp>
          <p:nvSpPr>
            <p:cNvPr id="6944" name="Google Shape;6944;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2"/>
          <p:cNvGrpSpPr/>
          <p:nvPr/>
        </p:nvGrpSpPr>
        <p:grpSpPr>
          <a:xfrm>
            <a:off x="8041429" y="2730711"/>
            <a:ext cx="226264" cy="350079"/>
            <a:chOff x="6164975" y="3211525"/>
            <a:chExt cx="191425" cy="296175"/>
          </a:xfrm>
        </p:grpSpPr>
        <p:sp>
          <p:nvSpPr>
            <p:cNvPr id="6952" name="Google Shape;6952;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2"/>
          <p:cNvGrpSpPr/>
          <p:nvPr/>
        </p:nvGrpSpPr>
        <p:grpSpPr>
          <a:xfrm>
            <a:off x="5303466" y="1378987"/>
            <a:ext cx="352886" cy="350049"/>
            <a:chOff x="946175" y="3253275"/>
            <a:chExt cx="298550" cy="296150"/>
          </a:xfrm>
        </p:grpSpPr>
        <p:sp>
          <p:nvSpPr>
            <p:cNvPr id="6960" name="Google Shape;6960;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5304397" y="1820951"/>
            <a:ext cx="351024" cy="347301"/>
            <a:chOff x="946175" y="3619500"/>
            <a:chExt cx="296975" cy="293825"/>
          </a:xfrm>
        </p:grpSpPr>
        <p:sp>
          <p:nvSpPr>
            <p:cNvPr id="6966" name="Google Shape;6966;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5303939" y="2265585"/>
            <a:ext cx="351940" cy="350995"/>
            <a:chOff x="944600" y="3981825"/>
            <a:chExt cx="297750" cy="296950"/>
          </a:xfrm>
        </p:grpSpPr>
        <p:sp>
          <p:nvSpPr>
            <p:cNvPr id="6973" name="Google Shape;6973;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2"/>
          <p:cNvGrpSpPr/>
          <p:nvPr/>
        </p:nvGrpSpPr>
        <p:grpSpPr>
          <a:xfrm>
            <a:off x="7520875" y="1379445"/>
            <a:ext cx="350079" cy="349133"/>
            <a:chOff x="2768750" y="3227275"/>
            <a:chExt cx="296175" cy="295375"/>
          </a:xfrm>
        </p:grpSpPr>
        <p:sp>
          <p:nvSpPr>
            <p:cNvPr id="6978" name="Google Shape;6978;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2"/>
          <p:cNvGrpSpPr/>
          <p:nvPr/>
        </p:nvGrpSpPr>
        <p:grpSpPr>
          <a:xfrm>
            <a:off x="7541826" y="1820317"/>
            <a:ext cx="308177" cy="348572"/>
            <a:chOff x="2786075" y="3591800"/>
            <a:chExt cx="260725" cy="294900"/>
          </a:xfrm>
        </p:grpSpPr>
        <p:sp>
          <p:nvSpPr>
            <p:cNvPr id="6987" name="Google Shape;6987;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2"/>
          <p:cNvGrpSpPr/>
          <p:nvPr/>
        </p:nvGrpSpPr>
        <p:grpSpPr>
          <a:xfrm>
            <a:off x="7582324" y="2266044"/>
            <a:ext cx="227180" cy="350079"/>
            <a:chOff x="2819150" y="3955025"/>
            <a:chExt cx="192200" cy="296175"/>
          </a:xfrm>
        </p:grpSpPr>
        <p:sp>
          <p:nvSpPr>
            <p:cNvPr id="6993" name="Google Shape;6993;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2"/>
          <p:cNvGrpSpPr/>
          <p:nvPr/>
        </p:nvGrpSpPr>
        <p:grpSpPr>
          <a:xfrm>
            <a:off x="6206097" y="2731642"/>
            <a:ext cx="349133" cy="348217"/>
            <a:chOff x="4629125" y="3235150"/>
            <a:chExt cx="295375" cy="294600"/>
          </a:xfrm>
        </p:grpSpPr>
        <p:sp>
          <p:nvSpPr>
            <p:cNvPr id="6998" name="Google Shape;6998;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2"/>
          <p:cNvGrpSpPr/>
          <p:nvPr/>
        </p:nvGrpSpPr>
        <p:grpSpPr>
          <a:xfrm>
            <a:off x="6206082" y="3179175"/>
            <a:ext cx="349163" cy="349133"/>
            <a:chOff x="4628325" y="3599825"/>
            <a:chExt cx="295400" cy="295375"/>
          </a:xfrm>
        </p:grpSpPr>
        <p:sp>
          <p:nvSpPr>
            <p:cNvPr id="7004" name="Google Shape;7004;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2"/>
          <p:cNvGrpSpPr/>
          <p:nvPr/>
        </p:nvGrpSpPr>
        <p:grpSpPr>
          <a:xfrm>
            <a:off x="6227033" y="3654786"/>
            <a:ext cx="307261" cy="350079"/>
            <a:chOff x="4645650" y="3962900"/>
            <a:chExt cx="259950" cy="296175"/>
          </a:xfrm>
        </p:grpSpPr>
        <p:sp>
          <p:nvSpPr>
            <p:cNvPr id="7017" name="Google Shape;7017;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7979994" y="3179648"/>
            <a:ext cx="349133" cy="348188"/>
            <a:chOff x="6143725" y="3582500"/>
            <a:chExt cx="295375" cy="294575"/>
          </a:xfrm>
        </p:grpSpPr>
        <p:sp>
          <p:nvSpPr>
            <p:cNvPr id="7024" name="Google Shape;7024;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5748820" y="1378987"/>
            <a:ext cx="350995" cy="350049"/>
            <a:chOff x="1310075" y="3253275"/>
            <a:chExt cx="296950" cy="296150"/>
          </a:xfrm>
        </p:grpSpPr>
        <p:sp>
          <p:nvSpPr>
            <p:cNvPr id="7032" name="Google Shape;7032;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72"/>
          <p:cNvGrpSpPr/>
          <p:nvPr/>
        </p:nvGrpSpPr>
        <p:grpSpPr>
          <a:xfrm>
            <a:off x="5748347" y="2265246"/>
            <a:ext cx="351941" cy="351675"/>
            <a:chOff x="1310075" y="3980250"/>
            <a:chExt cx="297750" cy="297525"/>
          </a:xfrm>
        </p:grpSpPr>
        <p:sp>
          <p:nvSpPr>
            <p:cNvPr id="7037" name="Google Shape;7037;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8013136" y="1379445"/>
            <a:ext cx="266305" cy="349133"/>
            <a:chOff x="3167275" y="3227275"/>
            <a:chExt cx="225300" cy="295375"/>
          </a:xfrm>
        </p:grpSpPr>
        <p:sp>
          <p:nvSpPr>
            <p:cNvPr id="7042" name="Google Shape;7042;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72"/>
          <p:cNvGrpSpPr/>
          <p:nvPr/>
        </p:nvGrpSpPr>
        <p:grpSpPr>
          <a:xfrm>
            <a:off x="7970318" y="2266502"/>
            <a:ext cx="351940" cy="349163"/>
            <a:chOff x="3133425" y="3955025"/>
            <a:chExt cx="297750" cy="295400"/>
          </a:xfrm>
        </p:grpSpPr>
        <p:sp>
          <p:nvSpPr>
            <p:cNvPr id="7049" name="Google Shape;7049;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2"/>
          <p:cNvGrpSpPr/>
          <p:nvPr/>
        </p:nvGrpSpPr>
        <p:grpSpPr>
          <a:xfrm>
            <a:off x="6650491" y="2730090"/>
            <a:ext cx="350079" cy="351320"/>
            <a:chOff x="4991425" y="3234750"/>
            <a:chExt cx="296175" cy="297225"/>
          </a:xfrm>
        </p:grpSpPr>
        <p:sp>
          <p:nvSpPr>
            <p:cNvPr id="7053" name="Google Shape;7053;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2"/>
          <p:cNvGrpSpPr/>
          <p:nvPr/>
        </p:nvGrpSpPr>
        <p:grpSpPr>
          <a:xfrm>
            <a:off x="6650491" y="3199653"/>
            <a:ext cx="350079" cy="308177"/>
            <a:chOff x="4991425" y="3617150"/>
            <a:chExt cx="296175" cy="260725"/>
          </a:xfrm>
        </p:grpSpPr>
        <p:sp>
          <p:nvSpPr>
            <p:cNvPr id="7060" name="Google Shape;7060;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2"/>
          <p:cNvGrpSpPr/>
          <p:nvPr/>
        </p:nvGrpSpPr>
        <p:grpSpPr>
          <a:xfrm>
            <a:off x="6727764" y="3655244"/>
            <a:ext cx="195532" cy="349163"/>
            <a:chOff x="5056800" y="3962900"/>
            <a:chExt cx="165425" cy="295400"/>
          </a:xfrm>
        </p:grpSpPr>
        <p:sp>
          <p:nvSpPr>
            <p:cNvPr id="7068" name="Google Shape;7068;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7979062" y="3655260"/>
            <a:ext cx="350995" cy="349133"/>
            <a:chOff x="6168925" y="3936925"/>
            <a:chExt cx="296950" cy="295375"/>
          </a:xfrm>
        </p:grpSpPr>
        <p:sp>
          <p:nvSpPr>
            <p:cNvPr id="7072" name="Google Shape;7072;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2"/>
          <p:cNvGrpSpPr/>
          <p:nvPr/>
        </p:nvGrpSpPr>
        <p:grpSpPr>
          <a:xfrm>
            <a:off x="6192781" y="1372332"/>
            <a:ext cx="348188" cy="349133"/>
            <a:chOff x="1674750" y="3254050"/>
            <a:chExt cx="294575" cy="295375"/>
          </a:xfrm>
        </p:grpSpPr>
        <p:sp>
          <p:nvSpPr>
            <p:cNvPr id="7079" name="Google Shape;7079;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2"/>
          <p:cNvGrpSpPr/>
          <p:nvPr/>
        </p:nvGrpSpPr>
        <p:grpSpPr>
          <a:xfrm>
            <a:off x="6207177" y="1820035"/>
            <a:ext cx="319347" cy="349133"/>
            <a:chOff x="1687350" y="3618725"/>
            <a:chExt cx="270175" cy="295375"/>
          </a:xfrm>
        </p:grpSpPr>
        <p:sp>
          <p:nvSpPr>
            <p:cNvPr id="7083" name="Google Shape;7083;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2"/>
          <p:cNvGrpSpPr/>
          <p:nvPr/>
        </p:nvGrpSpPr>
        <p:grpSpPr>
          <a:xfrm>
            <a:off x="6190880" y="2266516"/>
            <a:ext cx="351940" cy="349133"/>
            <a:chOff x="1672375" y="3982600"/>
            <a:chExt cx="297750" cy="295375"/>
          </a:xfrm>
        </p:grpSpPr>
        <p:sp>
          <p:nvSpPr>
            <p:cNvPr id="7087" name="Google Shape;7087;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82872" y="2730711"/>
            <a:ext cx="350079" cy="350079"/>
            <a:chOff x="3497300" y="3227275"/>
            <a:chExt cx="296175" cy="296175"/>
          </a:xfrm>
        </p:grpSpPr>
        <p:sp>
          <p:nvSpPr>
            <p:cNvPr id="7091" name="Google Shape;7091;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4883345" y="3180106"/>
            <a:ext cx="349133" cy="347272"/>
            <a:chOff x="3497300" y="3591950"/>
            <a:chExt cx="295375" cy="293800"/>
          </a:xfrm>
        </p:grpSpPr>
        <p:sp>
          <p:nvSpPr>
            <p:cNvPr id="7100" name="Google Shape;7100;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4883345" y="3655244"/>
            <a:ext cx="349133" cy="349163"/>
            <a:chOff x="3497300" y="3955025"/>
            <a:chExt cx="295375" cy="295400"/>
          </a:xfrm>
        </p:grpSpPr>
        <p:sp>
          <p:nvSpPr>
            <p:cNvPr id="7109" name="Google Shape;7109;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2"/>
          <p:cNvGrpSpPr/>
          <p:nvPr/>
        </p:nvGrpSpPr>
        <p:grpSpPr>
          <a:xfrm>
            <a:off x="7107917" y="2731435"/>
            <a:ext cx="327739" cy="348631"/>
            <a:chOff x="5364750" y="3235150"/>
            <a:chExt cx="277275" cy="294950"/>
          </a:xfrm>
        </p:grpSpPr>
        <p:sp>
          <p:nvSpPr>
            <p:cNvPr id="7113" name="Google Shape;7113;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2"/>
          <p:cNvGrpSpPr/>
          <p:nvPr/>
        </p:nvGrpSpPr>
        <p:grpSpPr>
          <a:xfrm>
            <a:off x="7096274" y="3177771"/>
            <a:ext cx="351024" cy="351941"/>
            <a:chOff x="5355300" y="3598250"/>
            <a:chExt cx="296975" cy="297750"/>
          </a:xfrm>
        </p:grpSpPr>
        <p:sp>
          <p:nvSpPr>
            <p:cNvPr id="7122" name="Google Shape;7122;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2"/>
          <p:cNvGrpSpPr/>
          <p:nvPr/>
        </p:nvGrpSpPr>
        <p:grpSpPr>
          <a:xfrm>
            <a:off x="7100470" y="3716693"/>
            <a:ext cx="342632" cy="226264"/>
            <a:chOff x="5358450" y="4015675"/>
            <a:chExt cx="289875" cy="191425"/>
          </a:xfrm>
        </p:grpSpPr>
        <p:sp>
          <p:nvSpPr>
            <p:cNvPr id="7131" name="Google Shape;7131;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6226953" y="4099224"/>
            <a:ext cx="351024" cy="325464"/>
            <a:chOff x="6543825" y="3202075"/>
            <a:chExt cx="296975" cy="275350"/>
          </a:xfrm>
        </p:grpSpPr>
        <p:sp>
          <p:nvSpPr>
            <p:cNvPr id="7136" name="Google Shape;7136;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6633934" y="1378972"/>
            <a:ext cx="350079" cy="350079"/>
            <a:chOff x="2037825" y="3254050"/>
            <a:chExt cx="296175" cy="296175"/>
          </a:xfrm>
        </p:grpSpPr>
        <p:sp>
          <p:nvSpPr>
            <p:cNvPr id="7144" name="Google Shape;7144;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6632072" y="1820139"/>
            <a:ext cx="353802" cy="348926"/>
            <a:chOff x="2034675" y="3617925"/>
            <a:chExt cx="299325" cy="295200"/>
          </a:xfrm>
        </p:grpSpPr>
        <p:sp>
          <p:nvSpPr>
            <p:cNvPr id="7151" name="Google Shape;7151;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2"/>
          <p:cNvGrpSpPr/>
          <p:nvPr/>
        </p:nvGrpSpPr>
        <p:grpSpPr>
          <a:xfrm>
            <a:off x="6633934" y="2266516"/>
            <a:ext cx="350079" cy="349133"/>
            <a:chOff x="2037825" y="3981825"/>
            <a:chExt cx="296175" cy="295375"/>
          </a:xfrm>
        </p:grpSpPr>
        <p:sp>
          <p:nvSpPr>
            <p:cNvPr id="7157" name="Google Shape;7157;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5318952" y="2762832"/>
            <a:ext cx="350079" cy="285837"/>
            <a:chOff x="3860400" y="3254050"/>
            <a:chExt cx="296175" cy="241825"/>
          </a:xfrm>
        </p:grpSpPr>
        <p:sp>
          <p:nvSpPr>
            <p:cNvPr id="7161" name="Google Shape;7161;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5318479" y="3178702"/>
            <a:ext cx="351024" cy="350079"/>
            <a:chOff x="3859600" y="3591950"/>
            <a:chExt cx="296975" cy="296175"/>
          </a:xfrm>
        </p:grpSpPr>
        <p:sp>
          <p:nvSpPr>
            <p:cNvPr id="7169" name="Google Shape;7169;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5318952" y="3654786"/>
            <a:ext cx="350079" cy="350079"/>
            <a:chOff x="3860400" y="3955025"/>
            <a:chExt cx="296175" cy="296175"/>
          </a:xfrm>
        </p:grpSpPr>
        <p:sp>
          <p:nvSpPr>
            <p:cNvPr id="7173" name="Google Shape;7173;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7534167" y="2731184"/>
            <a:ext cx="355664" cy="349133"/>
            <a:chOff x="5716825" y="3235950"/>
            <a:chExt cx="300900" cy="295375"/>
          </a:xfrm>
        </p:grpSpPr>
        <p:sp>
          <p:nvSpPr>
            <p:cNvPr id="7179" name="Google Shape;7179;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2"/>
          <p:cNvGrpSpPr/>
          <p:nvPr/>
        </p:nvGrpSpPr>
        <p:grpSpPr>
          <a:xfrm>
            <a:off x="7547199" y="3189872"/>
            <a:ext cx="329601" cy="327739"/>
            <a:chOff x="5727850" y="3609275"/>
            <a:chExt cx="278850" cy="277275"/>
          </a:xfrm>
        </p:grpSpPr>
        <p:sp>
          <p:nvSpPr>
            <p:cNvPr id="7184" name="Google Shape;7184;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2"/>
          <p:cNvGrpSpPr/>
          <p:nvPr/>
        </p:nvGrpSpPr>
        <p:grpSpPr>
          <a:xfrm>
            <a:off x="7558383" y="3655259"/>
            <a:ext cx="307231" cy="349133"/>
            <a:chOff x="5736525" y="3963700"/>
            <a:chExt cx="259925" cy="295375"/>
          </a:xfrm>
        </p:grpSpPr>
        <p:sp>
          <p:nvSpPr>
            <p:cNvPr id="7190" name="Google Shape;7190;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6649963" y="4104585"/>
            <a:ext cx="351024" cy="350079"/>
            <a:chOff x="6553275" y="3604550"/>
            <a:chExt cx="296975" cy="296175"/>
          </a:xfrm>
        </p:grpSpPr>
        <p:sp>
          <p:nvSpPr>
            <p:cNvPr id="7198" name="Google Shape;7198;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05" name="Google Shape;7205;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Lin Reg (</a:t>
            </a:r>
            <a:r>
              <a:rPr lang="en-GB" sz="2000" dirty="0" err="1"/>
              <a:t>Wiktor</a:t>
            </a:r>
            <a:r>
              <a:rPr lang="en-GB" sz="2000" dirty="0"/>
              <a:t>)</a:t>
            </a:r>
            <a:endParaRPr lang="en-AT" sz="2000" dirty="0"/>
          </a:p>
        </p:txBody>
      </p:sp>
      <p:grpSp>
        <p:nvGrpSpPr>
          <p:cNvPr id="2" name="Google Shape;2269;p64">
            <a:extLst>
              <a:ext uri="{FF2B5EF4-FFF2-40B4-BE49-F238E27FC236}">
                <a16:creationId xmlns:a16="http://schemas.microsoft.com/office/drawing/2014/main" id="{02DAE598-3B23-A1B7-065D-BBC1EFE524A2}"/>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A855D889-3C1C-DFD5-FB8F-E0EDC57FBFF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1BBFE062-DEBF-4549-7FCC-1DF265ACD00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A38E455-B12E-CD9D-4C1E-CB627FC21F24}"/>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9E11954C-13E4-6826-A074-EAF6CBB503E6}"/>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F888A9A7-3428-88EC-597C-489369A57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193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09"/>
        <p:cNvGrpSpPr/>
        <p:nvPr/>
      </p:nvGrpSpPr>
      <p:grpSpPr>
        <a:xfrm>
          <a:off x="0" y="0"/>
          <a:ext cx="0" cy="0"/>
          <a:chOff x="0" y="0"/>
          <a:chExt cx="0" cy="0"/>
        </a:xfrm>
      </p:grpSpPr>
      <p:grpSp>
        <p:nvGrpSpPr>
          <p:cNvPr id="7210" name="Google Shape;7210;p73"/>
          <p:cNvGrpSpPr/>
          <p:nvPr/>
        </p:nvGrpSpPr>
        <p:grpSpPr>
          <a:xfrm>
            <a:off x="877057" y="1380546"/>
            <a:ext cx="294401" cy="353645"/>
            <a:chOff x="-35814600" y="3202075"/>
            <a:chExt cx="242625" cy="291450"/>
          </a:xfrm>
        </p:grpSpPr>
        <p:sp>
          <p:nvSpPr>
            <p:cNvPr id="7211" name="Google Shape;7211;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847435" y="1821466"/>
            <a:ext cx="353645" cy="353888"/>
            <a:chOff x="-35839800" y="3561025"/>
            <a:chExt cx="291450" cy="291650"/>
          </a:xfrm>
        </p:grpSpPr>
        <p:sp>
          <p:nvSpPr>
            <p:cNvPr id="7219" name="Google Shape;7219;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73"/>
          <p:cNvGrpSpPr/>
          <p:nvPr/>
        </p:nvGrpSpPr>
        <p:grpSpPr>
          <a:xfrm>
            <a:off x="3084980" y="1380546"/>
            <a:ext cx="353645" cy="353645"/>
            <a:chOff x="-34003850" y="3227275"/>
            <a:chExt cx="291450" cy="291450"/>
          </a:xfrm>
        </p:grpSpPr>
        <p:sp>
          <p:nvSpPr>
            <p:cNvPr id="7228" name="Google Shape;7228;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3"/>
          <p:cNvGrpSpPr/>
          <p:nvPr/>
        </p:nvGrpSpPr>
        <p:grpSpPr>
          <a:xfrm>
            <a:off x="3084510" y="1821238"/>
            <a:ext cx="354586" cy="354343"/>
            <a:chOff x="-34004625" y="3585850"/>
            <a:chExt cx="292225" cy="292025"/>
          </a:xfrm>
        </p:grpSpPr>
        <p:sp>
          <p:nvSpPr>
            <p:cNvPr id="7234" name="Google Shape;7234;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3"/>
          <p:cNvGrpSpPr/>
          <p:nvPr/>
        </p:nvGrpSpPr>
        <p:grpSpPr>
          <a:xfrm>
            <a:off x="3084025" y="2256439"/>
            <a:ext cx="355557" cy="354616"/>
            <a:chOff x="-34005425" y="3945575"/>
            <a:chExt cx="293025" cy="292250"/>
          </a:xfrm>
        </p:grpSpPr>
        <p:sp>
          <p:nvSpPr>
            <p:cNvPr id="7240" name="Google Shape;7240;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3"/>
          <p:cNvGrpSpPr/>
          <p:nvPr/>
        </p:nvGrpSpPr>
        <p:grpSpPr>
          <a:xfrm>
            <a:off x="1731124" y="2729615"/>
            <a:ext cx="358408" cy="355557"/>
            <a:chOff x="-32174975" y="3192625"/>
            <a:chExt cx="295375" cy="293025"/>
          </a:xfrm>
        </p:grpSpPr>
        <p:sp>
          <p:nvSpPr>
            <p:cNvPr id="7244" name="Google Shape;7244;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73"/>
          <p:cNvGrpSpPr/>
          <p:nvPr/>
        </p:nvGrpSpPr>
        <p:grpSpPr>
          <a:xfrm>
            <a:off x="3970274" y="2730570"/>
            <a:ext cx="354586" cy="353645"/>
            <a:chOff x="-30345325" y="3184750"/>
            <a:chExt cx="292225" cy="291450"/>
          </a:xfrm>
        </p:grpSpPr>
        <p:sp>
          <p:nvSpPr>
            <p:cNvPr id="7251" name="Google Shape;7251;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1295026" y="1380546"/>
            <a:ext cx="353645" cy="353645"/>
            <a:chOff x="-35481425" y="3202075"/>
            <a:chExt cx="291450" cy="291450"/>
          </a:xfrm>
        </p:grpSpPr>
        <p:sp>
          <p:nvSpPr>
            <p:cNvPr id="7257" name="Google Shape;7257;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3"/>
          <p:cNvGrpSpPr/>
          <p:nvPr/>
        </p:nvGrpSpPr>
        <p:grpSpPr>
          <a:xfrm>
            <a:off x="1294556" y="1822072"/>
            <a:ext cx="354586" cy="352675"/>
            <a:chOff x="-35482200" y="3561225"/>
            <a:chExt cx="292225" cy="290650"/>
          </a:xfrm>
        </p:grpSpPr>
        <p:sp>
          <p:nvSpPr>
            <p:cNvPr id="7265" name="Google Shape;7265;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3"/>
          <p:cNvGrpSpPr/>
          <p:nvPr/>
        </p:nvGrpSpPr>
        <p:grpSpPr>
          <a:xfrm>
            <a:off x="1295026" y="2256940"/>
            <a:ext cx="353645" cy="353615"/>
            <a:chOff x="-35481425" y="3919600"/>
            <a:chExt cx="291450" cy="291425"/>
          </a:xfrm>
        </p:grpSpPr>
        <p:sp>
          <p:nvSpPr>
            <p:cNvPr id="7269" name="Google Shape;7269;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3530661" y="1381031"/>
            <a:ext cx="357468" cy="352675"/>
            <a:chOff x="-33645475" y="3228075"/>
            <a:chExt cx="294600" cy="290650"/>
          </a:xfrm>
        </p:grpSpPr>
        <p:sp>
          <p:nvSpPr>
            <p:cNvPr id="7278" name="Google Shape;7278;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3"/>
          <p:cNvGrpSpPr/>
          <p:nvPr/>
        </p:nvGrpSpPr>
        <p:grpSpPr>
          <a:xfrm>
            <a:off x="3531631" y="1821116"/>
            <a:ext cx="355526" cy="354586"/>
            <a:chOff x="-33646250" y="3586425"/>
            <a:chExt cx="293000" cy="292225"/>
          </a:xfrm>
        </p:grpSpPr>
        <p:sp>
          <p:nvSpPr>
            <p:cNvPr id="7286" name="Google Shape;7286;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3"/>
          <p:cNvGrpSpPr/>
          <p:nvPr/>
        </p:nvGrpSpPr>
        <p:grpSpPr>
          <a:xfrm>
            <a:off x="3532101" y="2255969"/>
            <a:ext cx="354586" cy="355557"/>
            <a:chOff x="-33645475" y="3944800"/>
            <a:chExt cx="292225" cy="293025"/>
          </a:xfrm>
        </p:grpSpPr>
        <p:sp>
          <p:nvSpPr>
            <p:cNvPr id="7289" name="Google Shape;7289;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3"/>
          <p:cNvGrpSpPr/>
          <p:nvPr/>
        </p:nvGrpSpPr>
        <p:grpSpPr>
          <a:xfrm>
            <a:off x="2185320" y="2729706"/>
            <a:ext cx="352675" cy="355375"/>
            <a:chOff x="-31809525" y="3192625"/>
            <a:chExt cx="290650" cy="292875"/>
          </a:xfrm>
        </p:grpSpPr>
        <p:sp>
          <p:nvSpPr>
            <p:cNvPr id="7300" name="Google Shape;7300;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2184835" y="3200258"/>
            <a:ext cx="353645" cy="355557"/>
            <a:chOff x="-31811100" y="3550975"/>
            <a:chExt cx="291450" cy="293025"/>
          </a:xfrm>
        </p:grpSpPr>
        <p:sp>
          <p:nvSpPr>
            <p:cNvPr id="7305" name="Google Shape;7305;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2178631" y="3664562"/>
            <a:ext cx="366052" cy="356831"/>
            <a:chOff x="-31817400" y="3910025"/>
            <a:chExt cx="301675" cy="294075"/>
          </a:xfrm>
        </p:grpSpPr>
        <p:sp>
          <p:nvSpPr>
            <p:cNvPr id="7313" name="Google Shape;7313;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3"/>
          <p:cNvGrpSpPr/>
          <p:nvPr/>
        </p:nvGrpSpPr>
        <p:grpSpPr>
          <a:xfrm>
            <a:off x="3970259" y="3200743"/>
            <a:ext cx="354616" cy="354586"/>
            <a:chOff x="-30354000" y="3569100"/>
            <a:chExt cx="292250" cy="292225"/>
          </a:xfrm>
        </p:grpSpPr>
        <p:sp>
          <p:nvSpPr>
            <p:cNvPr id="7317" name="Google Shape;7317;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3"/>
          <p:cNvGrpSpPr/>
          <p:nvPr/>
        </p:nvGrpSpPr>
        <p:grpSpPr>
          <a:xfrm>
            <a:off x="1748837" y="1380546"/>
            <a:ext cx="342148" cy="353645"/>
            <a:chOff x="-35118325" y="3202075"/>
            <a:chExt cx="281975" cy="291450"/>
          </a:xfrm>
        </p:grpSpPr>
        <p:sp>
          <p:nvSpPr>
            <p:cNvPr id="7324" name="Google Shape;7324;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3"/>
          <p:cNvGrpSpPr/>
          <p:nvPr/>
        </p:nvGrpSpPr>
        <p:grpSpPr>
          <a:xfrm>
            <a:off x="1742618" y="1821799"/>
            <a:ext cx="354586" cy="353221"/>
            <a:chOff x="-35123050" y="3561225"/>
            <a:chExt cx="292225" cy="291100"/>
          </a:xfrm>
        </p:grpSpPr>
        <p:sp>
          <p:nvSpPr>
            <p:cNvPr id="7329" name="Google Shape;7329;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1784677" y="2256940"/>
            <a:ext cx="270467" cy="353615"/>
            <a:chOff x="-35089175" y="3919600"/>
            <a:chExt cx="222900" cy="291425"/>
          </a:xfrm>
        </p:grpSpPr>
        <p:sp>
          <p:nvSpPr>
            <p:cNvPr id="7332" name="Google Shape;7332;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3"/>
          <p:cNvGrpSpPr/>
          <p:nvPr/>
        </p:nvGrpSpPr>
        <p:grpSpPr>
          <a:xfrm>
            <a:off x="3981673" y="1380303"/>
            <a:ext cx="336445" cy="354131"/>
            <a:chOff x="-33277650" y="3226875"/>
            <a:chExt cx="277275" cy="291850"/>
          </a:xfrm>
        </p:grpSpPr>
        <p:sp>
          <p:nvSpPr>
            <p:cNvPr id="7335" name="Google Shape;7335;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3"/>
          <p:cNvGrpSpPr/>
          <p:nvPr/>
        </p:nvGrpSpPr>
        <p:grpSpPr>
          <a:xfrm>
            <a:off x="3973073" y="1821587"/>
            <a:ext cx="353645" cy="353645"/>
            <a:chOff x="-33286325" y="3586425"/>
            <a:chExt cx="291450" cy="291450"/>
          </a:xfrm>
        </p:grpSpPr>
        <p:sp>
          <p:nvSpPr>
            <p:cNvPr id="7343" name="Google Shape;7343;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3973073" y="2255969"/>
            <a:ext cx="353645" cy="355557"/>
            <a:chOff x="-33286325" y="3944800"/>
            <a:chExt cx="291450" cy="293025"/>
          </a:xfrm>
        </p:grpSpPr>
        <p:sp>
          <p:nvSpPr>
            <p:cNvPr id="7349" name="Google Shape;7349;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3"/>
          <p:cNvGrpSpPr/>
          <p:nvPr/>
        </p:nvGrpSpPr>
        <p:grpSpPr>
          <a:xfrm>
            <a:off x="2631470" y="2729129"/>
            <a:ext cx="353645" cy="356527"/>
            <a:chOff x="-31452725" y="3191825"/>
            <a:chExt cx="291450" cy="293825"/>
          </a:xfrm>
        </p:grpSpPr>
        <p:sp>
          <p:nvSpPr>
            <p:cNvPr id="7354" name="Google Shape;7354;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3"/>
          <p:cNvGrpSpPr/>
          <p:nvPr/>
        </p:nvGrpSpPr>
        <p:grpSpPr>
          <a:xfrm>
            <a:off x="2631000" y="3200744"/>
            <a:ext cx="354586" cy="354586"/>
            <a:chOff x="-31452725" y="3551775"/>
            <a:chExt cx="292225" cy="292225"/>
          </a:xfrm>
        </p:grpSpPr>
        <p:sp>
          <p:nvSpPr>
            <p:cNvPr id="7359" name="Google Shape;7359;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3"/>
          <p:cNvGrpSpPr/>
          <p:nvPr/>
        </p:nvGrpSpPr>
        <p:grpSpPr>
          <a:xfrm>
            <a:off x="2629559" y="3664729"/>
            <a:ext cx="357468" cy="356497"/>
            <a:chOff x="-31455100" y="3909350"/>
            <a:chExt cx="294600" cy="293800"/>
          </a:xfrm>
        </p:grpSpPr>
        <p:sp>
          <p:nvSpPr>
            <p:cNvPr id="7364" name="Google Shape;7364;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3"/>
          <p:cNvGrpSpPr/>
          <p:nvPr/>
        </p:nvGrpSpPr>
        <p:grpSpPr>
          <a:xfrm>
            <a:off x="3970744" y="3665684"/>
            <a:ext cx="353645" cy="354586"/>
            <a:chOff x="-30345325" y="3918800"/>
            <a:chExt cx="291450" cy="292225"/>
          </a:xfrm>
        </p:grpSpPr>
        <p:sp>
          <p:nvSpPr>
            <p:cNvPr id="7367" name="Google Shape;7367;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3"/>
          <p:cNvGrpSpPr/>
          <p:nvPr/>
        </p:nvGrpSpPr>
        <p:grpSpPr>
          <a:xfrm>
            <a:off x="2190209" y="1821587"/>
            <a:ext cx="353645" cy="353645"/>
            <a:chOff x="-34763900" y="3561225"/>
            <a:chExt cx="291450" cy="291450"/>
          </a:xfrm>
        </p:grpSpPr>
        <p:sp>
          <p:nvSpPr>
            <p:cNvPr id="7373" name="Google Shape;7373;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6" name="Google Shape;7376;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7" name="Google Shape;7377;p73"/>
          <p:cNvGrpSpPr/>
          <p:nvPr/>
        </p:nvGrpSpPr>
        <p:grpSpPr>
          <a:xfrm>
            <a:off x="845106" y="2730099"/>
            <a:ext cx="354586" cy="354586"/>
            <a:chOff x="-32927950" y="3227275"/>
            <a:chExt cx="292225" cy="292225"/>
          </a:xfrm>
        </p:grpSpPr>
        <p:sp>
          <p:nvSpPr>
            <p:cNvPr id="7378" name="Google Shape;7378;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3"/>
          <p:cNvGrpSpPr/>
          <p:nvPr/>
        </p:nvGrpSpPr>
        <p:grpSpPr>
          <a:xfrm>
            <a:off x="844621" y="3201213"/>
            <a:ext cx="355557" cy="353645"/>
            <a:chOff x="-32927950" y="3586425"/>
            <a:chExt cx="293025" cy="291450"/>
          </a:xfrm>
        </p:grpSpPr>
        <p:sp>
          <p:nvSpPr>
            <p:cNvPr id="7384" name="Google Shape;7384;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3"/>
          <p:cNvGrpSpPr/>
          <p:nvPr/>
        </p:nvGrpSpPr>
        <p:grpSpPr>
          <a:xfrm>
            <a:off x="845106" y="3665198"/>
            <a:ext cx="354586" cy="355557"/>
            <a:chOff x="-32927950" y="3944800"/>
            <a:chExt cx="292225" cy="293025"/>
          </a:xfrm>
        </p:grpSpPr>
        <p:sp>
          <p:nvSpPr>
            <p:cNvPr id="7390" name="Google Shape;7390;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3073898" y="2730449"/>
            <a:ext cx="354586" cy="353888"/>
            <a:chOff x="-31094350" y="3194000"/>
            <a:chExt cx="292225" cy="291650"/>
          </a:xfrm>
        </p:grpSpPr>
        <p:sp>
          <p:nvSpPr>
            <p:cNvPr id="7400" name="Google Shape;7400;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3"/>
          <p:cNvGrpSpPr/>
          <p:nvPr/>
        </p:nvGrpSpPr>
        <p:grpSpPr>
          <a:xfrm>
            <a:off x="3074368" y="3200941"/>
            <a:ext cx="353645" cy="354191"/>
            <a:chOff x="-31093575" y="3552550"/>
            <a:chExt cx="291450" cy="291900"/>
          </a:xfrm>
        </p:grpSpPr>
        <p:sp>
          <p:nvSpPr>
            <p:cNvPr id="7409" name="Google Shape;7409;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2200736" y="1380546"/>
            <a:ext cx="332593" cy="353645"/>
            <a:chOff x="-34755225" y="3202075"/>
            <a:chExt cx="274100" cy="291450"/>
          </a:xfrm>
        </p:grpSpPr>
        <p:sp>
          <p:nvSpPr>
            <p:cNvPr id="7414" name="Google Shape;7414;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3"/>
          <p:cNvGrpSpPr/>
          <p:nvPr/>
        </p:nvGrpSpPr>
        <p:grpSpPr>
          <a:xfrm>
            <a:off x="3074368" y="3666169"/>
            <a:ext cx="353645" cy="353615"/>
            <a:chOff x="-31093575" y="3911725"/>
            <a:chExt cx="291450" cy="291425"/>
          </a:xfrm>
        </p:grpSpPr>
        <p:sp>
          <p:nvSpPr>
            <p:cNvPr id="7422" name="Google Shape;7422;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2183798" y="4123136"/>
            <a:ext cx="356497" cy="354586"/>
            <a:chOff x="-29946000" y="3183175"/>
            <a:chExt cx="293800" cy="292225"/>
          </a:xfrm>
        </p:grpSpPr>
        <p:sp>
          <p:nvSpPr>
            <p:cNvPr id="7425" name="Google Shape;7425;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3"/>
          <p:cNvGrpSpPr/>
          <p:nvPr/>
        </p:nvGrpSpPr>
        <p:grpSpPr>
          <a:xfrm>
            <a:off x="2628330" y="1380289"/>
            <a:ext cx="358408" cy="354161"/>
            <a:chOff x="-34408675" y="3202075"/>
            <a:chExt cx="295375" cy="291875"/>
          </a:xfrm>
        </p:grpSpPr>
        <p:sp>
          <p:nvSpPr>
            <p:cNvPr id="7432" name="Google Shape;7432;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3"/>
          <p:cNvGrpSpPr/>
          <p:nvPr/>
        </p:nvGrpSpPr>
        <p:grpSpPr>
          <a:xfrm>
            <a:off x="2630241" y="1820283"/>
            <a:ext cx="354586" cy="356254"/>
            <a:chOff x="-34405525" y="3558075"/>
            <a:chExt cx="292225" cy="293600"/>
          </a:xfrm>
        </p:grpSpPr>
        <p:sp>
          <p:nvSpPr>
            <p:cNvPr id="7437" name="Google Shape;7437;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2629755" y="2256940"/>
            <a:ext cx="355557" cy="353615"/>
            <a:chOff x="-34406325" y="3919600"/>
            <a:chExt cx="293025" cy="291425"/>
          </a:xfrm>
        </p:grpSpPr>
        <p:sp>
          <p:nvSpPr>
            <p:cNvPr id="7441" name="Google Shape;7441;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3"/>
          <p:cNvGrpSpPr/>
          <p:nvPr/>
        </p:nvGrpSpPr>
        <p:grpSpPr>
          <a:xfrm>
            <a:off x="1293653" y="2736303"/>
            <a:ext cx="353645" cy="342179"/>
            <a:chOff x="-32568800" y="3232000"/>
            <a:chExt cx="291450" cy="282000"/>
          </a:xfrm>
        </p:grpSpPr>
        <p:sp>
          <p:nvSpPr>
            <p:cNvPr id="7449" name="Google Shape;7449;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1293183" y="3201213"/>
            <a:ext cx="354586" cy="353645"/>
            <a:chOff x="-32569575" y="3586425"/>
            <a:chExt cx="292225" cy="291450"/>
          </a:xfrm>
        </p:grpSpPr>
        <p:sp>
          <p:nvSpPr>
            <p:cNvPr id="7452" name="Google Shape;7452;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1284098" y="3665805"/>
            <a:ext cx="372756" cy="354343"/>
            <a:chOff x="-32576675" y="3944600"/>
            <a:chExt cx="307200" cy="292025"/>
          </a:xfrm>
        </p:grpSpPr>
        <p:sp>
          <p:nvSpPr>
            <p:cNvPr id="7455" name="Google Shape;7455;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3"/>
          <p:cNvGrpSpPr/>
          <p:nvPr/>
        </p:nvGrpSpPr>
        <p:grpSpPr>
          <a:xfrm>
            <a:off x="3529065" y="2730100"/>
            <a:ext cx="354586" cy="354586"/>
            <a:chOff x="-30735200" y="3192625"/>
            <a:chExt cx="292225" cy="292225"/>
          </a:xfrm>
        </p:grpSpPr>
        <p:sp>
          <p:nvSpPr>
            <p:cNvPr id="7458" name="Google Shape;7458;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3"/>
          <p:cNvGrpSpPr/>
          <p:nvPr/>
        </p:nvGrpSpPr>
        <p:grpSpPr>
          <a:xfrm>
            <a:off x="3529065" y="3201532"/>
            <a:ext cx="354586" cy="353008"/>
            <a:chOff x="-30735200" y="3552550"/>
            <a:chExt cx="292225" cy="290925"/>
          </a:xfrm>
        </p:grpSpPr>
        <p:sp>
          <p:nvSpPr>
            <p:cNvPr id="7466" name="Google Shape;7466;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3"/>
          <p:cNvGrpSpPr/>
          <p:nvPr/>
        </p:nvGrpSpPr>
        <p:grpSpPr>
          <a:xfrm>
            <a:off x="3529065" y="3666154"/>
            <a:ext cx="354586" cy="353645"/>
            <a:chOff x="-30735200" y="3910925"/>
            <a:chExt cx="292225" cy="291450"/>
          </a:xfrm>
        </p:grpSpPr>
        <p:sp>
          <p:nvSpPr>
            <p:cNvPr id="7469" name="Google Shape;7469;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1" name="Google Shape;7471;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3"/>
          <p:cNvGrpSpPr/>
          <p:nvPr/>
        </p:nvGrpSpPr>
        <p:grpSpPr>
          <a:xfrm>
            <a:off x="4882910" y="1379021"/>
            <a:ext cx="358971" cy="359224"/>
            <a:chOff x="-57956275" y="3197925"/>
            <a:chExt cx="319000" cy="319225"/>
          </a:xfrm>
        </p:grpSpPr>
        <p:sp>
          <p:nvSpPr>
            <p:cNvPr id="7473" name="Google Shape;7473;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3"/>
          <p:cNvGrpSpPr/>
          <p:nvPr/>
        </p:nvGrpSpPr>
        <p:grpSpPr>
          <a:xfrm>
            <a:off x="4905064" y="1835446"/>
            <a:ext cx="314662" cy="358971"/>
            <a:chOff x="-57940525" y="3590375"/>
            <a:chExt cx="279625" cy="319000"/>
          </a:xfrm>
        </p:grpSpPr>
        <p:sp>
          <p:nvSpPr>
            <p:cNvPr id="7481" name="Google Shape;7481;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3"/>
          <p:cNvGrpSpPr/>
          <p:nvPr/>
        </p:nvGrpSpPr>
        <p:grpSpPr>
          <a:xfrm>
            <a:off x="4875945" y="2276817"/>
            <a:ext cx="358099" cy="358999"/>
            <a:chOff x="-57959425" y="3982600"/>
            <a:chExt cx="318225" cy="319025"/>
          </a:xfrm>
        </p:grpSpPr>
        <p:sp>
          <p:nvSpPr>
            <p:cNvPr id="7487" name="Google Shape;7487;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3"/>
          <p:cNvGrpSpPr/>
          <p:nvPr/>
        </p:nvGrpSpPr>
        <p:grpSpPr>
          <a:xfrm>
            <a:off x="7076112" y="1380146"/>
            <a:ext cx="357226" cy="357226"/>
            <a:chOff x="-55987225" y="3198925"/>
            <a:chExt cx="317450" cy="317450"/>
          </a:xfrm>
        </p:grpSpPr>
        <p:sp>
          <p:nvSpPr>
            <p:cNvPr id="7492" name="Google Shape;7492;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3"/>
          <p:cNvGrpSpPr/>
          <p:nvPr/>
        </p:nvGrpSpPr>
        <p:grpSpPr>
          <a:xfrm>
            <a:off x="7076112" y="1836178"/>
            <a:ext cx="357226" cy="357367"/>
            <a:chOff x="-55987225" y="3591025"/>
            <a:chExt cx="317450" cy="317575"/>
          </a:xfrm>
        </p:grpSpPr>
        <p:sp>
          <p:nvSpPr>
            <p:cNvPr id="7497" name="Google Shape;7497;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3"/>
          <p:cNvGrpSpPr/>
          <p:nvPr/>
        </p:nvGrpSpPr>
        <p:grpSpPr>
          <a:xfrm>
            <a:off x="7090027" y="2276817"/>
            <a:ext cx="358999" cy="358999"/>
            <a:chOff x="-55988800" y="3982600"/>
            <a:chExt cx="319025" cy="319025"/>
          </a:xfrm>
        </p:grpSpPr>
        <p:sp>
          <p:nvSpPr>
            <p:cNvPr id="7503" name="Google Shape;7503;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3"/>
          <p:cNvGrpSpPr/>
          <p:nvPr/>
        </p:nvGrpSpPr>
        <p:grpSpPr>
          <a:xfrm>
            <a:off x="5748546" y="2734774"/>
            <a:ext cx="356326" cy="358971"/>
            <a:chOff x="-54026025" y="3192625"/>
            <a:chExt cx="316650" cy="319000"/>
          </a:xfrm>
        </p:grpSpPr>
        <p:sp>
          <p:nvSpPr>
            <p:cNvPr id="7509" name="Google Shape;7509;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3"/>
          <p:cNvGrpSpPr/>
          <p:nvPr/>
        </p:nvGrpSpPr>
        <p:grpSpPr>
          <a:xfrm>
            <a:off x="5768492" y="3205748"/>
            <a:ext cx="316434" cy="358099"/>
            <a:chOff x="-54007925" y="3584850"/>
            <a:chExt cx="281200" cy="318225"/>
          </a:xfrm>
        </p:grpSpPr>
        <p:sp>
          <p:nvSpPr>
            <p:cNvPr id="7518" name="Google Shape;7518;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5768492" y="3667633"/>
            <a:ext cx="316434" cy="358914"/>
            <a:chOff x="-54007925" y="3975575"/>
            <a:chExt cx="281200" cy="318950"/>
          </a:xfrm>
        </p:grpSpPr>
        <p:sp>
          <p:nvSpPr>
            <p:cNvPr id="7525" name="Google Shape;7525;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8003359" y="2752104"/>
            <a:ext cx="274770" cy="358492"/>
            <a:chOff x="-52005775" y="3208025"/>
            <a:chExt cx="244175" cy="318575"/>
          </a:xfrm>
        </p:grpSpPr>
        <p:sp>
          <p:nvSpPr>
            <p:cNvPr id="7530" name="Google Shape;7530;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3"/>
          <p:cNvGrpSpPr/>
          <p:nvPr/>
        </p:nvGrpSpPr>
        <p:grpSpPr>
          <a:xfrm>
            <a:off x="5309825" y="1380146"/>
            <a:ext cx="358099" cy="358099"/>
            <a:chOff x="-57568775" y="3198925"/>
            <a:chExt cx="318225" cy="318225"/>
          </a:xfrm>
        </p:grpSpPr>
        <p:sp>
          <p:nvSpPr>
            <p:cNvPr id="7542" name="Google Shape;7542;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3"/>
          <p:cNvGrpSpPr/>
          <p:nvPr/>
        </p:nvGrpSpPr>
        <p:grpSpPr>
          <a:xfrm>
            <a:off x="5331543" y="1835446"/>
            <a:ext cx="314662" cy="358099"/>
            <a:chOff x="-57549075" y="3590375"/>
            <a:chExt cx="279625" cy="318225"/>
          </a:xfrm>
        </p:grpSpPr>
        <p:sp>
          <p:nvSpPr>
            <p:cNvPr id="7549" name="Google Shape;7549;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3"/>
          <p:cNvGrpSpPr/>
          <p:nvPr/>
        </p:nvGrpSpPr>
        <p:grpSpPr>
          <a:xfrm>
            <a:off x="5323740" y="2276817"/>
            <a:ext cx="359871" cy="359871"/>
            <a:chOff x="-57570350" y="3982600"/>
            <a:chExt cx="319800" cy="319800"/>
          </a:xfrm>
        </p:grpSpPr>
        <p:sp>
          <p:nvSpPr>
            <p:cNvPr id="7554" name="Google Shape;7554;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3"/>
          <p:cNvGrpSpPr/>
          <p:nvPr/>
        </p:nvGrpSpPr>
        <p:grpSpPr>
          <a:xfrm>
            <a:off x="7538779" y="1379246"/>
            <a:ext cx="314662" cy="358999"/>
            <a:chOff x="-55576850" y="3198125"/>
            <a:chExt cx="279625" cy="319025"/>
          </a:xfrm>
        </p:grpSpPr>
        <p:sp>
          <p:nvSpPr>
            <p:cNvPr id="7559" name="Google Shape;7559;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3"/>
          <p:cNvGrpSpPr/>
          <p:nvPr/>
        </p:nvGrpSpPr>
        <p:grpSpPr>
          <a:xfrm>
            <a:off x="7516174" y="1835221"/>
            <a:ext cx="359871" cy="358324"/>
            <a:chOff x="-55596550" y="3590175"/>
            <a:chExt cx="319800" cy="318425"/>
          </a:xfrm>
        </p:grpSpPr>
        <p:sp>
          <p:nvSpPr>
            <p:cNvPr id="7564" name="Google Shape;7564;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7531412" y="2276564"/>
            <a:ext cx="358999" cy="359252"/>
            <a:chOff x="-55595775" y="3982375"/>
            <a:chExt cx="319025" cy="319250"/>
          </a:xfrm>
        </p:grpSpPr>
        <p:sp>
          <p:nvSpPr>
            <p:cNvPr id="7569" name="Google Shape;7569;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6188595" y="2734774"/>
            <a:ext cx="358999" cy="358099"/>
            <a:chOff x="-53635375" y="3192625"/>
            <a:chExt cx="319025" cy="318225"/>
          </a:xfrm>
        </p:grpSpPr>
        <p:sp>
          <p:nvSpPr>
            <p:cNvPr id="7576" name="Google Shape;7576;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3"/>
          <p:cNvGrpSpPr/>
          <p:nvPr/>
        </p:nvGrpSpPr>
        <p:grpSpPr>
          <a:xfrm>
            <a:off x="6210763" y="3205748"/>
            <a:ext cx="314662" cy="358999"/>
            <a:chOff x="-53615675" y="3584850"/>
            <a:chExt cx="279625" cy="319025"/>
          </a:xfrm>
        </p:grpSpPr>
        <p:sp>
          <p:nvSpPr>
            <p:cNvPr id="7580" name="Google Shape;7580;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188609" y="3668674"/>
            <a:ext cx="358971" cy="357874"/>
            <a:chOff x="-53634575" y="3976500"/>
            <a:chExt cx="319000" cy="318025"/>
          </a:xfrm>
        </p:grpSpPr>
        <p:sp>
          <p:nvSpPr>
            <p:cNvPr id="7584" name="Google Shape;7584;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3"/>
          <p:cNvGrpSpPr/>
          <p:nvPr/>
        </p:nvGrpSpPr>
        <p:grpSpPr>
          <a:xfrm>
            <a:off x="7983413" y="3211628"/>
            <a:ext cx="314662" cy="358436"/>
            <a:chOff x="-52023900" y="3590075"/>
            <a:chExt cx="279625" cy="318525"/>
          </a:xfrm>
        </p:grpSpPr>
        <p:sp>
          <p:nvSpPr>
            <p:cNvPr id="7593" name="Google Shape;7593;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3"/>
          <p:cNvGrpSpPr/>
          <p:nvPr/>
        </p:nvGrpSpPr>
        <p:grpSpPr>
          <a:xfrm>
            <a:off x="5746654" y="1380146"/>
            <a:ext cx="358971" cy="358971"/>
            <a:chOff x="-57173375" y="3198925"/>
            <a:chExt cx="319000" cy="319000"/>
          </a:xfrm>
        </p:grpSpPr>
        <p:sp>
          <p:nvSpPr>
            <p:cNvPr id="7601" name="Google Shape;7601;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5747541" y="1857587"/>
            <a:ext cx="357198" cy="314690"/>
            <a:chOff x="-57176525" y="3610050"/>
            <a:chExt cx="317425" cy="279650"/>
          </a:xfrm>
        </p:grpSpPr>
        <p:sp>
          <p:nvSpPr>
            <p:cNvPr id="7606" name="Google Shape;7606;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3"/>
          <p:cNvGrpSpPr/>
          <p:nvPr/>
        </p:nvGrpSpPr>
        <p:grpSpPr>
          <a:xfrm>
            <a:off x="7957995" y="1380146"/>
            <a:ext cx="358099" cy="356326"/>
            <a:chOff x="-55202750" y="3198925"/>
            <a:chExt cx="318225" cy="316650"/>
          </a:xfrm>
        </p:grpSpPr>
        <p:sp>
          <p:nvSpPr>
            <p:cNvPr id="7612" name="Google Shape;7612;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7968629" y="1835446"/>
            <a:ext cx="336830" cy="358099"/>
            <a:chOff x="-55194875" y="3590375"/>
            <a:chExt cx="299325" cy="318225"/>
          </a:xfrm>
        </p:grpSpPr>
        <p:sp>
          <p:nvSpPr>
            <p:cNvPr id="7615" name="Google Shape;7615;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7973247" y="2277717"/>
            <a:ext cx="357198" cy="357198"/>
            <a:chOff x="-55203525" y="3983400"/>
            <a:chExt cx="317425" cy="317425"/>
          </a:xfrm>
        </p:grpSpPr>
        <p:sp>
          <p:nvSpPr>
            <p:cNvPr id="7621" name="Google Shape;7621;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3"/>
          <p:cNvGrpSpPr/>
          <p:nvPr/>
        </p:nvGrpSpPr>
        <p:grpSpPr>
          <a:xfrm>
            <a:off x="6639727" y="2734774"/>
            <a:ext cx="335930" cy="358971"/>
            <a:chOff x="-53232900" y="3192625"/>
            <a:chExt cx="298525" cy="319000"/>
          </a:xfrm>
        </p:grpSpPr>
        <p:sp>
          <p:nvSpPr>
            <p:cNvPr id="7625" name="Google Shape;7625;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3"/>
          <p:cNvGrpSpPr/>
          <p:nvPr/>
        </p:nvGrpSpPr>
        <p:grpSpPr>
          <a:xfrm>
            <a:off x="6629093" y="3205748"/>
            <a:ext cx="357198" cy="356326"/>
            <a:chOff x="-53242350" y="3584850"/>
            <a:chExt cx="317425" cy="316650"/>
          </a:xfrm>
        </p:grpSpPr>
        <p:sp>
          <p:nvSpPr>
            <p:cNvPr id="7634" name="Google Shape;7634;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6650362" y="3668449"/>
            <a:ext cx="314662" cy="358999"/>
            <a:chOff x="-53224225" y="3976300"/>
            <a:chExt cx="279625" cy="319025"/>
          </a:xfrm>
        </p:grpSpPr>
        <p:sp>
          <p:nvSpPr>
            <p:cNvPr id="7640" name="Google Shape;7640;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3"/>
          <p:cNvGrpSpPr/>
          <p:nvPr/>
        </p:nvGrpSpPr>
        <p:grpSpPr>
          <a:xfrm>
            <a:off x="7961258" y="3676129"/>
            <a:ext cx="358971" cy="358408"/>
            <a:chOff x="-52043575" y="3983125"/>
            <a:chExt cx="319000" cy="318500"/>
          </a:xfrm>
        </p:grpSpPr>
        <p:sp>
          <p:nvSpPr>
            <p:cNvPr id="7648" name="Google Shape;7648;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6215199" y="1380146"/>
            <a:ext cx="314662" cy="358971"/>
            <a:chOff x="-56766175" y="3198925"/>
            <a:chExt cx="279625" cy="319000"/>
          </a:xfrm>
        </p:grpSpPr>
        <p:sp>
          <p:nvSpPr>
            <p:cNvPr id="7658" name="Google Shape;7658;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3"/>
          <p:cNvGrpSpPr/>
          <p:nvPr/>
        </p:nvGrpSpPr>
        <p:grpSpPr>
          <a:xfrm>
            <a:off x="6214313" y="1835446"/>
            <a:ext cx="316434" cy="358099"/>
            <a:chOff x="-56766175" y="3590375"/>
            <a:chExt cx="281200" cy="318225"/>
          </a:xfrm>
        </p:grpSpPr>
        <p:sp>
          <p:nvSpPr>
            <p:cNvPr id="7666" name="Google Shape;7666;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3"/>
          <p:cNvGrpSpPr/>
          <p:nvPr/>
        </p:nvGrpSpPr>
        <p:grpSpPr>
          <a:xfrm>
            <a:off x="6251269" y="2276817"/>
            <a:ext cx="272126" cy="358099"/>
            <a:chOff x="-56747275" y="3982600"/>
            <a:chExt cx="241825" cy="318225"/>
          </a:xfrm>
        </p:grpSpPr>
        <p:sp>
          <p:nvSpPr>
            <p:cNvPr id="7671" name="Google Shape;7671;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3"/>
          <p:cNvGrpSpPr/>
          <p:nvPr/>
        </p:nvGrpSpPr>
        <p:grpSpPr>
          <a:xfrm>
            <a:off x="4859020" y="3219055"/>
            <a:ext cx="358999" cy="342991"/>
            <a:chOff x="-54812875" y="3596675"/>
            <a:chExt cx="319025" cy="304800"/>
          </a:xfrm>
        </p:grpSpPr>
        <p:sp>
          <p:nvSpPr>
            <p:cNvPr id="7679" name="Google Shape;7679;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8" name="Google Shape;7688;p73"/>
          <p:cNvGrpSpPr/>
          <p:nvPr/>
        </p:nvGrpSpPr>
        <p:grpSpPr>
          <a:xfrm>
            <a:off x="4881188" y="3675538"/>
            <a:ext cx="314662" cy="358099"/>
            <a:chOff x="-54793175" y="3982600"/>
            <a:chExt cx="279625" cy="318225"/>
          </a:xfrm>
        </p:grpSpPr>
        <p:sp>
          <p:nvSpPr>
            <p:cNvPr id="7689" name="Google Shape;7689;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7092647" y="2734774"/>
            <a:ext cx="314662" cy="358099"/>
            <a:chOff x="-52832000" y="3192625"/>
            <a:chExt cx="279625" cy="318225"/>
          </a:xfrm>
        </p:grpSpPr>
        <p:sp>
          <p:nvSpPr>
            <p:cNvPr id="7697" name="Google Shape;7697;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3"/>
          <p:cNvGrpSpPr/>
          <p:nvPr/>
        </p:nvGrpSpPr>
        <p:grpSpPr>
          <a:xfrm>
            <a:off x="5779179" y="2276142"/>
            <a:ext cx="323524" cy="358774"/>
            <a:chOff x="-57162350" y="3982000"/>
            <a:chExt cx="287500" cy="318825"/>
          </a:xfrm>
        </p:grpSpPr>
        <p:sp>
          <p:nvSpPr>
            <p:cNvPr id="7706" name="Google Shape;7706;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3"/>
          <p:cNvGrpSpPr/>
          <p:nvPr/>
        </p:nvGrpSpPr>
        <p:grpSpPr>
          <a:xfrm>
            <a:off x="7070492" y="3206648"/>
            <a:ext cx="358971" cy="357198"/>
            <a:chOff x="-52851675" y="3585650"/>
            <a:chExt cx="319000" cy="317425"/>
          </a:xfrm>
        </p:grpSpPr>
        <p:sp>
          <p:nvSpPr>
            <p:cNvPr id="7715" name="Google Shape;7715;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7092647" y="3668449"/>
            <a:ext cx="314662" cy="358999"/>
            <a:chOff x="-52832000" y="3976300"/>
            <a:chExt cx="279625" cy="319025"/>
          </a:xfrm>
        </p:grpSpPr>
        <p:sp>
          <p:nvSpPr>
            <p:cNvPr id="7722" name="Google Shape;7722;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3"/>
          <p:cNvGrpSpPr/>
          <p:nvPr/>
        </p:nvGrpSpPr>
        <p:grpSpPr>
          <a:xfrm>
            <a:off x="6209853" y="4123097"/>
            <a:ext cx="316434" cy="358099"/>
            <a:chOff x="-51633225" y="3198925"/>
            <a:chExt cx="281200" cy="318225"/>
          </a:xfrm>
        </p:grpSpPr>
        <p:sp>
          <p:nvSpPr>
            <p:cNvPr id="7728" name="Google Shape;7728;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3"/>
          <p:cNvGrpSpPr/>
          <p:nvPr/>
        </p:nvGrpSpPr>
        <p:grpSpPr>
          <a:xfrm>
            <a:off x="6628676" y="1381018"/>
            <a:ext cx="365188" cy="357226"/>
            <a:chOff x="-56396775" y="3199700"/>
            <a:chExt cx="324525" cy="317450"/>
          </a:xfrm>
        </p:grpSpPr>
        <p:sp>
          <p:nvSpPr>
            <p:cNvPr id="7736" name="Google Shape;7736;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3"/>
          <p:cNvGrpSpPr/>
          <p:nvPr/>
        </p:nvGrpSpPr>
        <p:grpSpPr>
          <a:xfrm>
            <a:off x="6631771" y="1846953"/>
            <a:ext cx="358999" cy="335958"/>
            <a:chOff x="-56394425" y="3600600"/>
            <a:chExt cx="319025" cy="298550"/>
          </a:xfrm>
        </p:grpSpPr>
        <p:sp>
          <p:nvSpPr>
            <p:cNvPr id="7743" name="Google Shape;7743;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3"/>
          <p:cNvGrpSpPr/>
          <p:nvPr/>
        </p:nvGrpSpPr>
        <p:grpSpPr>
          <a:xfrm>
            <a:off x="6662538" y="2277717"/>
            <a:ext cx="327068" cy="357198"/>
            <a:chOff x="-56379450" y="3983400"/>
            <a:chExt cx="290650" cy="317425"/>
          </a:xfrm>
        </p:grpSpPr>
        <p:sp>
          <p:nvSpPr>
            <p:cNvPr id="7747" name="Google Shape;7747;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5326242" y="2741864"/>
            <a:ext cx="316434" cy="358971"/>
            <a:chOff x="-54401725" y="3198925"/>
            <a:chExt cx="281200" cy="319000"/>
          </a:xfrm>
        </p:grpSpPr>
        <p:sp>
          <p:nvSpPr>
            <p:cNvPr id="7756" name="Google Shape;7756;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3"/>
          <p:cNvGrpSpPr/>
          <p:nvPr/>
        </p:nvGrpSpPr>
        <p:grpSpPr>
          <a:xfrm>
            <a:off x="5327128" y="3211965"/>
            <a:ext cx="314662" cy="358099"/>
            <a:chOff x="-54401725" y="3590375"/>
            <a:chExt cx="279625" cy="318225"/>
          </a:xfrm>
        </p:grpSpPr>
        <p:sp>
          <p:nvSpPr>
            <p:cNvPr id="7768" name="Google Shape;7768;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5324920" y="3675538"/>
            <a:ext cx="319079" cy="358099"/>
            <a:chOff x="-54403300" y="3982600"/>
            <a:chExt cx="283550" cy="318225"/>
          </a:xfrm>
        </p:grpSpPr>
        <p:sp>
          <p:nvSpPr>
            <p:cNvPr id="7775" name="Google Shape;7775;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3"/>
          <p:cNvGrpSpPr/>
          <p:nvPr/>
        </p:nvGrpSpPr>
        <p:grpSpPr>
          <a:xfrm>
            <a:off x="7512313" y="2736772"/>
            <a:ext cx="356298" cy="356973"/>
            <a:chOff x="-52458650" y="3194400"/>
            <a:chExt cx="316625" cy="317225"/>
          </a:xfrm>
        </p:grpSpPr>
        <p:sp>
          <p:nvSpPr>
            <p:cNvPr id="7781" name="Google Shape;7781;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4881188" y="2741864"/>
            <a:ext cx="314662" cy="358971"/>
            <a:chOff x="-54793175" y="3198925"/>
            <a:chExt cx="279625" cy="319000"/>
          </a:xfrm>
        </p:grpSpPr>
        <p:sp>
          <p:nvSpPr>
            <p:cNvPr id="7790" name="Google Shape;7790;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3"/>
          <p:cNvGrpSpPr/>
          <p:nvPr/>
        </p:nvGrpSpPr>
        <p:grpSpPr>
          <a:xfrm>
            <a:off x="7521611" y="3205748"/>
            <a:ext cx="337703" cy="357845"/>
            <a:chOff x="-52450000" y="3584850"/>
            <a:chExt cx="300100" cy="318000"/>
          </a:xfrm>
        </p:grpSpPr>
        <p:sp>
          <p:nvSpPr>
            <p:cNvPr id="7798" name="Google Shape;7798;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3"/>
          <p:cNvGrpSpPr/>
          <p:nvPr/>
        </p:nvGrpSpPr>
        <p:grpSpPr>
          <a:xfrm>
            <a:off x="7533131" y="3670221"/>
            <a:ext cx="314662" cy="357226"/>
            <a:chOff x="-52440550" y="3977875"/>
            <a:chExt cx="279625" cy="317450"/>
          </a:xfrm>
        </p:grpSpPr>
        <p:sp>
          <p:nvSpPr>
            <p:cNvPr id="7806" name="Google Shape;7806;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3"/>
          <p:cNvGrpSpPr/>
          <p:nvPr/>
        </p:nvGrpSpPr>
        <p:grpSpPr>
          <a:xfrm>
            <a:off x="6645066" y="4126427"/>
            <a:ext cx="314662" cy="358999"/>
            <a:chOff x="-51623775" y="3584850"/>
            <a:chExt cx="279625" cy="319025"/>
          </a:xfrm>
        </p:grpSpPr>
        <p:sp>
          <p:nvSpPr>
            <p:cNvPr id="7815" name="Google Shape;7815;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4" name="Google Shape;7824;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25" name="Google Shape;7825;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9"/>
        <p:cNvGrpSpPr/>
        <p:nvPr/>
      </p:nvGrpSpPr>
      <p:grpSpPr>
        <a:xfrm>
          <a:off x="0" y="0"/>
          <a:ext cx="0" cy="0"/>
          <a:chOff x="0" y="0"/>
          <a:chExt cx="0" cy="0"/>
        </a:xfrm>
      </p:grpSpPr>
      <p:grpSp>
        <p:nvGrpSpPr>
          <p:cNvPr id="7830" name="Google Shape;7830;p74"/>
          <p:cNvGrpSpPr/>
          <p:nvPr/>
        </p:nvGrpSpPr>
        <p:grpSpPr>
          <a:xfrm>
            <a:off x="885675" y="1386849"/>
            <a:ext cx="276003" cy="357300"/>
            <a:chOff x="-50469125" y="3183175"/>
            <a:chExt cx="233150" cy="301825"/>
          </a:xfrm>
        </p:grpSpPr>
        <p:sp>
          <p:nvSpPr>
            <p:cNvPr id="7831" name="Google Shape;7831;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4"/>
          <p:cNvGrpSpPr/>
          <p:nvPr/>
        </p:nvGrpSpPr>
        <p:grpSpPr>
          <a:xfrm>
            <a:off x="845574" y="1822251"/>
            <a:ext cx="356205" cy="355288"/>
            <a:chOff x="-50504575" y="3550975"/>
            <a:chExt cx="300900" cy="300125"/>
          </a:xfrm>
        </p:grpSpPr>
        <p:sp>
          <p:nvSpPr>
            <p:cNvPr id="7835" name="Google Shape;7835;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5574" y="2260493"/>
            <a:ext cx="356205" cy="354341"/>
            <a:chOff x="-50503000" y="3921175"/>
            <a:chExt cx="300900" cy="299325"/>
          </a:xfrm>
        </p:grpSpPr>
        <p:sp>
          <p:nvSpPr>
            <p:cNvPr id="7840" name="Google Shape;7840;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3049627" y="1406411"/>
            <a:ext cx="355258" cy="356205"/>
            <a:chOff x="-48630025" y="3199700"/>
            <a:chExt cx="300100" cy="300900"/>
          </a:xfrm>
        </p:grpSpPr>
        <p:sp>
          <p:nvSpPr>
            <p:cNvPr id="7846" name="Google Shape;7846;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4"/>
          <p:cNvGrpSpPr/>
          <p:nvPr/>
        </p:nvGrpSpPr>
        <p:grpSpPr>
          <a:xfrm>
            <a:off x="3049627" y="1843707"/>
            <a:ext cx="355258" cy="355258"/>
            <a:chOff x="-48630025" y="3569100"/>
            <a:chExt cx="300100" cy="300100"/>
          </a:xfrm>
        </p:grpSpPr>
        <p:sp>
          <p:nvSpPr>
            <p:cNvPr id="7850" name="Google Shape;7850;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4"/>
          <p:cNvGrpSpPr/>
          <p:nvPr/>
        </p:nvGrpSpPr>
        <p:grpSpPr>
          <a:xfrm>
            <a:off x="3050101" y="2281003"/>
            <a:ext cx="354311" cy="353394"/>
            <a:chOff x="-48629225" y="3938500"/>
            <a:chExt cx="299300" cy="298525"/>
          </a:xfrm>
        </p:grpSpPr>
        <p:sp>
          <p:nvSpPr>
            <p:cNvPr id="7861" name="Google Shape;7861;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4"/>
          <p:cNvGrpSpPr/>
          <p:nvPr/>
        </p:nvGrpSpPr>
        <p:grpSpPr>
          <a:xfrm>
            <a:off x="1785504" y="2752344"/>
            <a:ext cx="311458" cy="354341"/>
            <a:chOff x="-46762575" y="3200500"/>
            <a:chExt cx="263100" cy="299325"/>
          </a:xfrm>
        </p:grpSpPr>
        <p:sp>
          <p:nvSpPr>
            <p:cNvPr id="7866" name="Google Shape;7866;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4"/>
          <p:cNvGrpSpPr/>
          <p:nvPr/>
        </p:nvGrpSpPr>
        <p:grpSpPr>
          <a:xfrm>
            <a:off x="1763589" y="3211066"/>
            <a:ext cx="355288" cy="312375"/>
            <a:chOff x="-46779900" y="3588000"/>
            <a:chExt cx="300125" cy="263875"/>
          </a:xfrm>
        </p:grpSpPr>
        <p:sp>
          <p:nvSpPr>
            <p:cNvPr id="7872" name="Google Shape;7872;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1764062" y="3625988"/>
            <a:ext cx="354341" cy="353394"/>
            <a:chOff x="-46779100" y="3938500"/>
            <a:chExt cx="299325" cy="298525"/>
          </a:xfrm>
        </p:grpSpPr>
        <p:sp>
          <p:nvSpPr>
            <p:cNvPr id="7877" name="Google Shape;7877;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3971800" y="2758855"/>
            <a:ext cx="355258" cy="355288"/>
            <a:chOff x="-44924250" y="3206000"/>
            <a:chExt cx="300100" cy="300125"/>
          </a:xfrm>
        </p:grpSpPr>
        <p:sp>
          <p:nvSpPr>
            <p:cNvPr id="7880" name="Google Shape;7880;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1286286" y="1386849"/>
            <a:ext cx="355258" cy="355258"/>
            <a:chOff x="-50134375" y="3183175"/>
            <a:chExt cx="300100" cy="300100"/>
          </a:xfrm>
        </p:grpSpPr>
        <p:sp>
          <p:nvSpPr>
            <p:cNvPr id="7886" name="Google Shape;7886;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86286" y="1822251"/>
            <a:ext cx="355258" cy="355288"/>
            <a:chOff x="-50134375" y="3550975"/>
            <a:chExt cx="300100" cy="300125"/>
          </a:xfrm>
        </p:grpSpPr>
        <p:sp>
          <p:nvSpPr>
            <p:cNvPr id="7897" name="Google Shape;7897;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86286" y="2259783"/>
            <a:ext cx="355258" cy="355051"/>
            <a:chOff x="-50134375" y="3920575"/>
            <a:chExt cx="300100" cy="299925"/>
          </a:xfrm>
        </p:grpSpPr>
        <p:sp>
          <p:nvSpPr>
            <p:cNvPr id="7900" name="Google Shape;7900;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4"/>
          <p:cNvGrpSpPr/>
          <p:nvPr/>
        </p:nvGrpSpPr>
        <p:grpSpPr>
          <a:xfrm>
            <a:off x="3497010" y="1407358"/>
            <a:ext cx="357123" cy="355258"/>
            <a:chOff x="-48262200" y="3200500"/>
            <a:chExt cx="301675" cy="300100"/>
          </a:xfrm>
        </p:grpSpPr>
        <p:sp>
          <p:nvSpPr>
            <p:cNvPr id="7904" name="Google Shape;7904;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6383" y="1844447"/>
            <a:ext cx="298377" cy="354519"/>
            <a:chOff x="-48233050" y="3569725"/>
            <a:chExt cx="252050" cy="299475"/>
          </a:xfrm>
        </p:grpSpPr>
        <p:sp>
          <p:nvSpPr>
            <p:cNvPr id="7914" name="Google Shape;7914;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4"/>
          <p:cNvGrpSpPr/>
          <p:nvPr/>
        </p:nvGrpSpPr>
        <p:grpSpPr>
          <a:xfrm>
            <a:off x="3550148" y="2278191"/>
            <a:ext cx="250847" cy="358070"/>
            <a:chOff x="-48216525" y="3936125"/>
            <a:chExt cx="211900" cy="302475"/>
          </a:xfrm>
        </p:grpSpPr>
        <p:sp>
          <p:nvSpPr>
            <p:cNvPr id="7918" name="Google Shape;7918;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2205866" y="2753261"/>
            <a:ext cx="355258" cy="355288"/>
            <a:chOff x="-46410500" y="3201275"/>
            <a:chExt cx="300100" cy="300125"/>
          </a:xfrm>
        </p:grpSpPr>
        <p:sp>
          <p:nvSpPr>
            <p:cNvPr id="7923" name="Google Shape;7923;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2205866" y="3188692"/>
            <a:ext cx="355258" cy="356205"/>
            <a:chOff x="-46409700" y="3569100"/>
            <a:chExt cx="300100" cy="300900"/>
          </a:xfrm>
        </p:grpSpPr>
        <p:sp>
          <p:nvSpPr>
            <p:cNvPr id="7929" name="Google Shape;7929;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2193747" y="3624124"/>
            <a:ext cx="379497" cy="358070"/>
            <a:chOff x="-46422300" y="3936925"/>
            <a:chExt cx="320575" cy="302475"/>
          </a:xfrm>
        </p:grpSpPr>
        <p:sp>
          <p:nvSpPr>
            <p:cNvPr id="7935" name="Google Shape;7935;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3971326" y="3178452"/>
            <a:ext cx="356205" cy="355258"/>
            <a:chOff x="-44914800" y="3560450"/>
            <a:chExt cx="300900" cy="300100"/>
          </a:xfrm>
        </p:grpSpPr>
        <p:sp>
          <p:nvSpPr>
            <p:cNvPr id="7938" name="Google Shape;7938;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26378" y="1387086"/>
            <a:ext cx="354311" cy="354104"/>
            <a:chOff x="-49764975" y="3183375"/>
            <a:chExt cx="299300" cy="299125"/>
          </a:xfrm>
        </p:grpSpPr>
        <p:sp>
          <p:nvSpPr>
            <p:cNvPr id="7944" name="Google Shape;7944;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726378" y="1822547"/>
            <a:ext cx="354311" cy="355909"/>
            <a:chOff x="-49764975" y="3551225"/>
            <a:chExt cx="299300" cy="300650"/>
          </a:xfrm>
        </p:grpSpPr>
        <p:sp>
          <p:nvSpPr>
            <p:cNvPr id="7954" name="Google Shape;7954;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1724040" y="2259310"/>
            <a:ext cx="358987" cy="355525"/>
            <a:chOff x="-49766550" y="3920175"/>
            <a:chExt cx="303250" cy="300325"/>
          </a:xfrm>
        </p:grpSpPr>
        <p:sp>
          <p:nvSpPr>
            <p:cNvPr id="7966" name="Google Shape;7966;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4"/>
          <p:cNvGrpSpPr/>
          <p:nvPr/>
        </p:nvGrpSpPr>
        <p:grpSpPr>
          <a:xfrm>
            <a:off x="3939571" y="1407358"/>
            <a:ext cx="357123" cy="354341"/>
            <a:chOff x="-47892800" y="3200500"/>
            <a:chExt cx="301675" cy="299325"/>
          </a:xfrm>
        </p:grpSpPr>
        <p:sp>
          <p:nvSpPr>
            <p:cNvPr id="7971" name="Google Shape;7971;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4003437" y="1843707"/>
            <a:ext cx="229391" cy="355258"/>
            <a:chOff x="-47839250" y="3569100"/>
            <a:chExt cx="193775" cy="300100"/>
          </a:xfrm>
        </p:grpSpPr>
        <p:sp>
          <p:nvSpPr>
            <p:cNvPr id="7978" name="Google Shape;7978;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940503" y="2280056"/>
            <a:ext cx="355258" cy="356205"/>
            <a:chOff x="-47892800" y="3937700"/>
            <a:chExt cx="300100" cy="300900"/>
          </a:xfrm>
        </p:grpSpPr>
        <p:sp>
          <p:nvSpPr>
            <p:cNvPr id="7985" name="Google Shape;7985;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2645798" y="2773770"/>
            <a:ext cx="355258" cy="311458"/>
            <a:chOff x="-46042675" y="3218600"/>
            <a:chExt cx="300100" cy="263100"/>
          </a:xfrm>
        </p:grpSpPr>
        <p:sp>
          <p:nvSpPr>
            <p:cNvPr id="7994" name="Google Shape;7994;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4"/>
          <p:cNvGrpSpPr/>
          <p:nvPr/>
        </p:nvGrpSpPr>
        <p:grpSpPr>
          <a:xfrm>
            <a:off x="2645798" y="3188219"/>
            <a:ext cx="355258" cy="323118"/>
            <a:chOff x="-46042675" y="3568700"/>
            <a:chExt cx="300100" cy="272950"/>
          </a:xfrm>
        </p:grpSpPr>
        <p:sp>
          <p:nvSpPr>
            <p:cNvPr id="8001" name="Google Shape;8001;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2687749" y="3625189"/>
            <a:ext cx="271357" cy="356057"/>
            <a:chOff x="-46007225" y="3937825"/>
            <a:chExt cx="229225" cy="300775"/>
          </a:xfrm>
        </p:grpSpPr>
        <p:sp>
          <p:nvSpPr>
            <p:cNvPr id="8006" name="Google Shape;8006;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3993241" y="3615275"/>
            <a:ext cx="312375" cy="357596"/>
            <a:chOff x="-44895900" y="3929450"/>
            <a:chExt cx="263875" cy="302075"/>
          </a:xfrm>
        </p:grpSpPr>
        <p:sp>
          <p:nvSpPr>
            <p:cNvPr id="8017" name="Google Shape;8017;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2167060" y="1398036"/>
            <a:ext cx="356205" cy="332885"/>
            <a:chOff x="-49397175" y="3192625"/>
            <a:chExt cx="300900" cy="281200"/>
          </a:xfrm>
        </p:grpSpPr>
        <p:sp>
          <p:nvSpPr>
            <p:cNvPr id="8024" name="Google Shape;8024;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2193163" y="1822251"/>
            <a:ext cx="304000" cy="356205"/>
            <a:chOff x="-49375900" y="3550975"/>
            <a:chExt cx="256800" cy="300900"/>
          </a:xfrm>
        </p:grpSpPr>
        <p:sp>
          <p:nvSpPr>
            <p:cNvPr id="8032" name="Google Shape;8032;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188516" y="2259546"/>
            <a:ext cx="313293" cy="356205"/>
            <a:chOff x="-49378250" y="3920375"/>
            <a:chExt cx="264650" cy="300900"/>
          </a:xfrm>
        </p:grpSpPr>
        <p:sp>
          <p:nvSpPr>
            <p:cNvPr id="8044" name="Google Shape;8044;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4"/>
          <p:cNvGrpSpPr/>
          <p:nvPr/>
        </p:nvGrpSpPr>
        <p:grpSpPr>
          <a:xfrm>
            <a:off x="907504" y="2752344"/>
            <a:ext cx="312375" cy="357123"/>
            <a:chOff x="-47505300" y="3200500"/>
            <a:chExt cx="263875" cy="301675"/>
          </a:xfrm>
        </p:grpSpPr>
        <p:sp>
          <p:nvSpPr>
            <p:cNvPr id="8052" name="Google Shape;8052;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4"/>
          <p:cNvGrpSpPr/>
          <p:nvPr/>
        </p:nvGrpSpPr>
        <p:grpSpPr>
          <a:xfrm>
            <a:off x="885604" y="3188692"/>
            <a:ext cx="356176" cy="355051"/>
            <a:chOff x="-47524975" y="3569100"/>
            <a:chExt cx="300875" cy="299925"/>
          </a:xfrm>
        </p:grpSpPr>
        <p:sp>
          <p:nvSpPr>
            <p:cNvPr id="8066" name="Google Shape;8066;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86062" y="3667954"/>
            <a:ext cx="355258" cy="270410"/>
            <a:chOff x="-47523400" y="3973950"/>
            <a:chExt cx="300100" cy="228425"/>
          </a:xfrm>
        </p:grpSpPr>
        <p:sp>
          <p:nvSpPr>
            <p:cNvPr id="8072" name="Google Shape;8072;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3091183" y="2750953"/>
            <a:ext cx="354341" cy="357596"/>
            <a:chOff x="-45673275" y="3199325"/>
            <a:chExt cx="299325" cy="302075"/>
          </a:xfrm>
        </p:grpSpPr>
        <p:sp>
          <p:nvSpPr>
            <p:cNvPr id="8078" name="Google Shape;8078;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3090251" y="3209202"/>
            <a:ext cx="356205" cy="314240"/>
            <a:chOff x="-45674075" y="3586425"/>
            <a:chExt cx="300900" cy="265450"/>
          </a:xfrm>
        </p:grpSpPr>
        <p:sp>
          <p:nvSpPr>
            <p:cNvPr id="8082" name="Google Shape;8082;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3091183" y="3625041"/>
            <a:ext cx="354341" cy="356205"/>
            <a:chOff x="-45673275" y="3937700"/>
            <a:chExt cx="299325" cy="300900"/>
          </a:xfrm>
        </p:grpSpPr>
        <p:sp>
          <p:nvSpPr>
            <p:cNvPr id="8085" name="Google Shape;8085;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2205349" y="4117825"/>
            <a:ext cx="356205" cy="356205"/>
            <a:chOff x="-44512325" y="3176075"/>
            <a:chExt cx="300900" cy="300900"/>
          </a:xfrm>
        </p:grpSpPr>
        <p:sp>
          <p:nvSpPr>
            <p:cNvPr id="8092" name="Google Shape;8092;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4"/>
          <p:cNvGrpSpPr/>
          <p:nvPr/>
        </p:nvGrpSpPr>
        <p:grpSpPr>
          <a:xfrm>
            <a:off x="2608689" y="1386849"/>
            <a:ext cx="354341" cy="354341"/>
            <a:chOff x="-49027775" y="3183175"/>
            <a:chExt cx="299325" cy="299325"/>
          </a:xfrm>
        </p:grpSpPr>
        <p:sp>
          <p:nvSpPr>
            <p:cNvPr id="8096" name="Google Shape;8096;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2608230" y="1822251"/>
            <a:ext cx="355258" cy="357152"/>
            <a:chOff x="-49027775" y="3550975"/>
            <a:chExt cx="300100" cy="301700"/>
          </a:xfrm>
        </p:grpSpPr>
        <p:sp>
          <p:nvSpPr>
            <p:cNvPr id="8101" name="Google Shape;8101;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06306" y="2259310"/>
            <a:ext cx="359106" cy="355525"/>
            <a:chOff x="-49031025" y="3920175"/>
            <a:chExt cx="303350" cy="300325"/>
          </a:xfrm>
        </p:grpSpPr>
        <p:sp>
          <p:nvSpPr>
            <p:cNvPr id="8112" name="Google Shape;8112;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1322411" y="2752344"/>
            <a:ext cx="356176" cy="354341"/>
            <a:chOff x="-47155575" y="3200500"/>
            <a:chExt cx="300875" cy="299325"/>
          </a:xfrm>
        </p:grpSpPr>
        <p:sp>
          <p:nvSpPr>
            <p:cNvPr id="8119" name="Google Shape;8119;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4"/>
          <p:cNvGrpSpPr/>
          <p:nvPr/>
        </p:nvGrpSpPr>
        <p:grpSpPr>
          <a:xfrm>
            <a:off x="1322870" y="3188692"/>
            <a:ext cx="355258" cy="355258"/>
            <a:chOff x="-47154800" y="3569100"/>
            <a:chExt cx="300100" cy="300100"/>
          </a:xfrm>
        </p:grpSpPr>
        <p:sp>
          <p:nvSpPr>
            <p:cNvPr id="8126" name="Google Shape;8126;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4"/>
          <p:cNvGrpSpPr/>
          <p:nvPr/>
        </p:nvGrpSpPr>
        <p:grpSpPr>
          <a:xfrm>
            <a:off x="1323343" y="3626905"/>
            <a:ext cx="354311" cy="353423"/>
            <a:chOff x="-47154000" y="3939275"/>
            <a:chExt cx="299300" cy="298550"/>
          </a:xfrm>
        </p:grpSpPr>
        <p:sp>
          <p:nvSpPr>
            <p:cNvPr id="8133" name="Google Shape;8133;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48633" y="2752344"/>
            <a:ext cx="312375" cy="354341"/>
            <a:chOff x="-45286550" y="3200500"/>
            <a:chExt cx="263875" cy="299325"/>
          </a:xfrm>
        </p:grpSpPr>
        <p:sp>
          <p:nvSpPr>
            <p:cNvPr id="8138" name="Google Shape;8138;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4"/>
          <p:cNvGrpSpPr/>
          <p:nvPr/>
        </p:nvGrpSpPr>
        <p:grpSpPr>
          <a:xfrm>
            <a:off x="3548633" y="3189639"/>
            <a:ext cx="312375" cy="354311"/>
            <a:chOff x="-45286550" y="3569900"/>
            <a:chExt cx="263875" cy="299300"/>
          </a:xfrm>
        </p:grpSpPr>
        <p:sp>
          <p:nvSpPr>
            <p:cNvPr id="8142" name="Google Shape;8142;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59820" y="3625988"/>
            <a:ext cx="290001" cy="355258"/>
            <a:chOff x="-45277900" y="3938500"/>
            <a:chExt cx="244975" cy="300100"/>
          </a:xfrm>
        </p:grpSpPr>
        <p:sp>
          <p:nvSpPr>
            <p:cNvPr id="8149" name="Google Shape;8149;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2645769" y="4095090"/>
            <a:ext cx="355258" cy="355258"/>
            <a:chOff x="-44502875" y="3576975"/>
            <a:chExt cx="300100" cy="300100"/>
          </a:xfrm>
        </p:grpSpPr>
        <p:sp>
          <p:nvSpPr>
            <p:cNvPr id="8154" name="Google Shape;8154;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4"/>
          <p:cNvGrpSpPr/>
          <p:nvPr/>
        </p:nvGrpSpPr>
        <p:grpSpPr>
          <a:xfrm>
            <a:off x="4858981" y="1820745"/>
            <a:ext cx="356196" cy="354670"/>
            <a:chOff x="-13946200" y="3647075"/>
            <a:chExt cx="353650" cy="352100"/>
          </a:xfrm>
        </p:grpSpPr>
        <p:sp>
          <p:nvSpPr>
            <p:cNvPr id="8158" name="Google Shape;8158;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4"/>
          <p:cNvGrpSpPr/>
          <p:nvPr/>
        </p:nvGrpSpPr>
        <p:grpSpPr>
          <a:xfrm>
            <a:off x="6642374" y="1380228"/>
            <a:ext cx="357002" cy="354267"/>
            <a:chOff x="-12163025" y="3214275"/>
            <a:chExt cx="354450" cy="351700"/>
          </a:xfrm>
        </p:grpSpPr>
        <p:sp>
          <p:nvSpPr>
            <p:cNvPr id="8165" name="Google Shape;8165;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6643154" y="1819965"/>
            <a:ext cx="355441" cy="356232"/>
            <a:chOff x="-12160675" y="3647875"/>
            <a:chExt cx="352900" cy="353650"/>
          </a:xfrm>
        </p:grpSpPr>
        <p:sp>
          <p:nvSpPr>
            <p:cNvPr id="8169" name="Google Shape;8169;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6653870" y="2264421"/>
            <a:ext cx="354635" cy="356232"/>
            <a:chOff x="-12160675" y="4081850"/>
            <a:chExt cx="352100" cy="353650"/>
          </a:xfrm>
        </p:grpSpPr>
        <p:sp>
          <p:nvSpPr>
            <p:cNvPr id="8177" name="Google Shape;8177;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4858836" y="2738864"/>
            <a:ext cx="355416" cy="355652"/>
            <a:chOff x="-10391650" y="3180600"/>
            <a:chExt cx="352875" cy="353075"/>
          </a:xfrm>
        </p:grpSpPr>
        <p:sp>
          <p:nvSpPr>
            <p:cNvPr id="8184" name="Google Shape;8184;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4"/>
          <p:cNvGrpSpPr/>
          <p:nvPr/>
        </p:nvGrpSpPr>
        <p:grpSpPr>
          <a:xfrm>
            <a:off x="4858835" y="3215662"/>
            <a:ext cx="354635" cy="353890"/>
            <a:chOff x="-10390875" y="3616350"/>
            <a:chExt cx="352100" cy="351325"/>
          </a:xfrm>
        </p:grpSpPr>
        <p:sp>
          <p:nvSpPr>
            <p:cNvPr id="8191" name="Google Shape;8191;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4"/>
          <p:cNvGrpSpPr/>
          <p:nvPr/>
        </p:nvGrpSpPr>
        <p:grpSpPr>
          <a:xfrm>
            <a:off x="7525810" y="2740327"/>
            <a:ext cx="312585" cy="354670"/>
            <a:chOff x="-10370400" y="4049550"/>
            <a:chExt cx="310350" cy="352100"/>
          </a:xfrm>
        </p:grpSpPr>
        <p:sp>
          <p:nvSpPr>
            <p:cNvPr id="8195" name="Google Shape;8195;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4"/>
          <p:cNvGrpSpPr/>
          <p:nvPr/>
        </p:nvGrpSpPr>
        <p:grpSpPr>
          <a:xfrm>
            <a:off x="6630066" y="2739268"/>
            <a:ext cx="379236" cy="354847"/>
            <a:chOff x="-8674650" y="3210975"/>
            <a:chExt cx="376525" cy="352275"/>
          </a:xfrm>
        </p:grpSpPr>
        <p:sp>
          <p:nvSpPr>
            <p:cNvPr id="8201" name="Google Shape;8201;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4"/>
          <p:cNvGrpSpPr/>
          <p:nvPr/>
        </p:nvGrpSpPr>
        <p:grpSpPr>
          <a:xfrm>
            <a:off x="5301563" y="1820745"/>
            <a:ext cx="356221" cy="354670"/>
            <a:chOff x="-13512225" y="3647075"/>
            <a:chExt cx="353675" cy="352100"/>
          </a:xfrm>
        </p:grpSpPr>
        <p:sp>
          <p:nvSpPr>
            <p:cNvPr id="8208" name="Google Shape;8208;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4"/>
          <p:cNvGrpSpPr/>
          <p:nvPr/>
        </p:nvGrpSpPr>
        <p:grpSpPr>
          <a:xfrm>
            <a:off x="5311876" y="2264811"/>
            <a:ext cx="356221" cy="355451"/>
            <a:chOff x="-13512225" y="4080275"/>
            <a:chExt cx="353675" cy="352875"/>
          </a:xfrm>
        </p:grpSpPr>
        <p:sp>
          <p:nvSpPr>
            <p:cNvPr id="8219" name="Google Shape;8219;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7084956" y="1412172"/>
            <a:ext cx="356196" cy="290379"/>
            <a:chOff x="-11728250" y="3245400"/>
            <a:chExt cx="353650" cy="288275"/>
          </a:xfrm>
        </p:grpSpPr>
        <p:sp>
          <p:nvSpPr>
            <p:cNvPr id="8231" name="Google Shape;8231;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117464" y="2264811"/>
            <a:ext cx="311804" cy="355451"/>
            <a:chOff x="-11703850" y="4081850"/>
            <a:chExt cx="309575" cy="352875"/>
          </a:xfrm>
        </p:grpSpPr>
        <p:sp>
          <p:nvSpPr>
            <p:cNvPr id="8237" name="Google Shape;8237;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5306120" y="2738964"/>
            <a:ext cx="357002" cy="355451"/>
            <a:chOff x="-9958475" y="3180025"/>
            <a:chExt cx="354450" cy="352875"/>
          </a:xfrm>
        </p:grpSpPr>
        <p:sp>
          <p:nvSpPr>
            <p:cNvPr id="8246" name="Google Shape;8246;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5315247" y="3214945"/>
            <a:ext cx="337966" cy="355325"/>
            <a:chOff x="-9949025" y="3615575"/>
            <a:chExt cx="335550" cy="352750"/>
          </a:xfrm>
        </p:grpSpPr>
        <p:sp>
          <p:nvSpPr>
            <p:cNvPr id="8250" name="Google Shape;8250;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950093" y="2738451"/>
            <a:ext cx="360175" cy="358423"/>
            <a:chOff x="-9961625" y="4048175"/>
            <a:chExt cx="357600" cy="355825"/>
          </a:xfrm>
        </p:grpSpPr>
        <p:sp>
          <p:nvSpPr>
            <p:cNvPr id="8254" name="Google Shape;8254;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4"/>
          <p:cNvGrpSpPr/>
          <p:nvPr/>
        </p:nvGrpSpPr>
        <p:grpSpPr>
          <a:xfrm>
            <a:off x="6636814" y="3213963"/>
            <a:ext cx="364959" cy="357289"/>
            <a:chOff x="-8680950" y="3624225"/>
            <a:chExt cx="362350" cy="354700"/>
          </a:xfrm>
        </p:grpSpPr>
        <p:sp>
          <p:nvSpPr>
            <p:cNvPr id="8261" name="Google Shape;8261;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3058" y="1379624"/>
            <a:ext cx="313365" cy="355476"/>
            <a:chOff x="-13056975" y="3212300"/>
            <a:chExt cx="311125" cy="352900"/>
          </a:xfrm>
        </p:grpSpPr>
        <p:sp>
          <p:nvSpPr>
            <p:cNvPr id="8268" name="Google Shape;8268;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5750446" y="1820418"/>
            <a:ext cx="358588" cy="355325"/>
            <a:chOff x="-13077450" y="3647075"/>
            <a:chExt cx="356025" cy="352750"/>
          </a:xfrm>
        </p:grpSpPr>
        <p:sp>
          <p:nvSpPr>
            <p:cNvPr id="8273" name="Google Shape;8273;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4"/>
          <p:cNvGrpSpPr/>
          <p:nvPr/>
        </p:nvGrpSpPr>
        <p:grpSpPr>
          <a:xfrm>
            <a:off x="5761552" y="2264018"/>
            <a:ext cx="357002" cy="357037"/>
            <a:chOff x="-13079025" y="4079475"/>
            <a:chExt cx="354450" cy="354450"/>
          </a:xfrm>
        </p:grpSpPr>
        <p:sp>
          <p:nvSpPr>
            <p:cNvPr id="8277" name="Google Shape;8277;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4"/>
          <p:cNvGrpSpPr/>
          <p:nvPr/>
        </p:nvGrpSpPr>
        <p:grpSpPr>
          <a:xfrm>
            <a:off x="7534619" y="1380027"/>
            <a:ext cx="356221" cy="354670"/>
            <a:chOff x="-11292700" y="3213875"/>
            <a:chExt cx="353675" cy="352100"/>
          </a:xfrm>
        </p:grpSpPr>
        <p:sp>
          <p:nvSpPr>
            <p:cNvPr id="8282" name="Google Shape;8282;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4"/>
          <p:cNvGrpSpPr/>
          <p:nvPr/>
        </p:nvGrpSpPr>
        <p:grpSpPr>
          <a:xfrm>
            <a:off x="7528677" y="1819965"/>
            <a:ext cx="368106" cy="356232"/>
            <a:chOff x="-11299000" y="3647875"/>
            <a:chExt cx="365475" cy="353650"/>
          </a:xfrm>
        </p:grpSpPr>
        <p:sp>
          <p:nvSpPr>
            <p:cNvPr id="8290" name="Google Shape;8290;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4"/>
          <p:cNvGrpSpPr/>
          <p:nvPr/>
        </p:nvGrpSpPr>
        <p:grpSpPr>
          <a:xfrm>
            <a:off x="7544139" y="2275916"/>
            <a:ext cx="357808" cy="333240"/>
            <a:chOff x="-11295075" y="4092875"/>
            <a:chExt cx="355250" cy="330825"/>
          </a:xfrm>
        </p:grpSpPr>
        <p:sp>
          <p:nvSpPr>
            <p:cNvPr id="8297" name="Google Shape;8297;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5769739" y="2738964"/>
            <a:ext cx="312585" cy="355451"/>
            <a:chOff x="-9500075" y="3180800"/>
            <a:chExt cx="310350" cy="352875"/>
          </a:xfrm>
        </p:grpSpPr>
        <p:sp>
          <p:nvSpPr>
            <p:cNvPr id="8303" name="Google Shape;8303;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747530" y="3214479"/>
            <a:ext cx="356221" cy="356257"/>
            <a:chOff x="-9523700" y="3614000"/>
            <a:chExt cx="353675" cy="353675"/>
          </a:xfrm>
        </p:grpSpPr>
        <p:sp>
          <p:nvSpPr>
            <p:cNvPr id="8313" name="Google Shape;8313;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4"/>
          <p:cNvGrpSpPr/>
          <p:nvPr/>
        </p:nvGrpSpPr>
        <p:grpSpPr>
          <a:xfrm>
            <a:off x="7532481" y="3237121"/>
            <a:ext cx="356221" cy="354670"/>
            <a:chOff x="-9523700" y="4049550"/>
            <a:chExt cx="353675" cy="352100"/>
          </a:xfrm>
        </p:grpSpPr>
        <p:sp>
          <p:nvSpPr>
            <p:cNvPr id="8323" name="Google Shape;8323;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7088596" y="3237094"/>
            <a:ext cx="357002" cy="311029"/>
            <a:chOff x="-8209150" y="3659675"/>
            <a:chExt cx="354450" cy="308775"/>
          </a:xfrm>
        </p:grpSpPr>
        <p:sp>
          <p:nvSpPr>
            <p:cNvPr id="8331" name="Google Shape;8331;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02157" y="2266007"/>
            <a:ext cx="356221" cy="353059"/>
            <a:chOff x="-12643475" y="4081850"/>
            <a:chExt cx="353675" cy="350500"/>
          </a:xfrm>
        </p:grpSpPr>
        <p:sp>
          <p:nvSpPr>
            <p:cNvPr id="8338" name="Google Shape;8338;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2" name="Google Shape;8342;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3" name="Google Shape;8343;p74"/>
          <p:cNvGrpSpPr/>
          <p:nvPr/>
        </p:nvGrpSpPr>
        <p:grpSpPr>
          <a:xfrm>
            <a:off x="7984757" y="2275916"/>
            <a:ext cx="356221" cy="333240"/>
            <a:chOff x="-10858725" y="4092875"/>
            <a:chExt cx="353675" cy="330825"/>
          </a:xfrm>
        </p:grpSpPr>
        <p:sp>
          <p:nvSpPr>
            <p:cNvPr id="8344" name="Google Shape;8344;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43280" y="3214882"/>
            <a:ext cx="252278" cy="355451"/>
            <a:chOff x="-9039300" y="3614000"/>
            <a:chExt cx="250475" cy="352875"/>
          </a:xfrm>
        </p:grpSpPr>
        <p:sp>
          <p:nvSpPr>
            <p:cNvPr id="8351" name="Google Shape;8351;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7975246" y="3237121"/>
            <a:ext cx="354635" cy="354670"/>
            <a:chOff x="-9088150" y="4049550"/>
            <a:chExt cx="352100" cy="352100"/>
          </a:xfrm>
        </p:grpSpPr>
        <p:sp>
          <p:nvSpPr>
            <p:cNvPr id="8354" name="Google Shape;8354;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4"/>
          <p:cNvGrpSpPr/>
          <p:nvPr/>
        </p:nvGrpSpPr>
        <p:grpSpPr>
          <a:xfrm>
            <a:off x="7109610" y="2739354"/>
            <a:ext cx="315757" cy="354670"/>
            <a:chOff x="-8191825" y="3174500"/>
            <a:chExt cx="313500" cy="352100"/>
          </a:xfrm>
        </p:grpSpPr>
        <p:sp>
          <p:nvSpPr>
            <p:cNvPr id="8361" name="Google Shape;8361;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4"/>
          <p:cNvGrpSpPr/>
          <p:nvPr/>
        </p:nvGrpSpPr>
        <p:grpSpPr>
          <a:xfrm>
            <a:off x="4858968" y="1379875"/>
            <a:ext cx="356221" cy="354973"/>
            <a:chOff x="-13947000" y="3212800"/>
            <a:chExt cx="353675" cy="352400"/>
          </a:xfrm>
        </p:grpSpPr>
        <p:sp>
          <p:nvSpPr>
            <p:cNvPr id="8365" name="Google Shape;8365;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5301563" y="1379233"/>
            <a:ext cx="356221" cy="356257"/>
            <a:chOff x="-13512225" y="3211525"/>
            <a:chExt cx="353675" cy="353675"/>
          </a:xfrm>
        </p:grpSpPr>
        <p:sp>
          <p:nvSpPr>
            <p:cNvPr id="8369" name="Google Shape;8369;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191845" y="1379624"/>
            <a:ext cx="356221" cy="355476"/>
            <a:chOff x="-12643475" y="3212300"/>
            <a:chExt cx="353675" cy="352900"/>
          </a:xfrm>
        </p:grpSpPr>
        <p:sp>
          <p:nvSpPr>
            <p:cNvPr id="8375" name="Google Shape;8375;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4"/>
          <p:cNvGrpSpPr/>
          <p:nvPr/>
        </p:nvGrpSpPr>
        <p:grpSpPr>
          <a:xfrm>
            <a:off x="6191845" y="1831398"/>
            <a:ext cx="356221" cy="333366"/>
            <a:chOff x="-12643475" y="3657325"/>
            <a:chExt cx="353675" cy="330950"/>
          </a:xfrm>
        </p:grpSpPr>
        <p:sp>
          <p:nvSpPr>
            <p:cNvPr id="8385" name="Google Shape;8385;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4"/>
          <p:cNvGrpSpPr/>
          <p:nvPr/>
        </p:nvGrpSpPr>
        <p:grpSpPr>
          <a:xfrm>
            <a:off x="7974847" y="1380027"/>
            <a:ext cx="355416" cy="354670"/>
            <a:chOff x="-10857925" y="3213875"/>
            <a:chExt cx="352875" cy="352100"/>
          </a:xfrm>
        </p:grpSpPr>
        <p:sp>
          <p:nvSpPr>
            <p:cNvPr id="8392" name="Google Shape;8392;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4"/>
          <p:cNvGrpSpPr/>
          <p:nvPr/>
        </p:nvGrpSpPr>
        <p:grpSpPr>
          <a:xfrm>
            <a:off x="6191762" y="2739455"/>
            <a:ext cx="356096" cy="354469"/>
            <a:chOff x="-9089725" y="3180200"/>
            <a:chExt cx="353550" cy="351900"/>
          </a:xfrm>
        </p:grpSpPr>
        <p:sp>
          <p:nvSpPr>
            <p:cNvPr id="8403" name="Google Shape;8403;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7083760" y="1819260"/>
            <a:ext cx="358588" cy="357642"/>
            <a:chOff x="7083760" y="1971660"/>
            <a:chExt cx="358588" cy="357642"/>
          </a:xfrm>
        </p:grpSpPr>
        <p:sp>
          <p:nvSpPr>
            <p:cNvPr id="8406" name="Google Shape;8406;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19" name="Google Shape;8419;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23"/>
        <p:cNvGrpSpPr/>
        <p:nvPr/>
      </p:nvGrpSpPr>
      <p:grpSpPr>
        <a:xfrm>
          <a:off x="0" y="0"/>
          <a:ext cx="0" cy="0"/>
          <a:chOff x="0" y="0"/>
          <a:chExt cx="0" cy="0"/>
        </a:xfrm>
      </p:grpSpPr>
      <p:sp>
        <p:nvSpPr>
          <p:cNvPr id="8424" name="Google Shape;8424;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5" name="Google Shape;8425;p75"/>
          <p:cNvGrpSpPr/>
          <p:nvPr/>
        </p:nvGrpSpPr>
        <p:grpSpPr>
          <a:xfrm>
            <a:off x="748855" y="2243507"/>
            <a:ext cx="452798" cy="449473"/>
            <a:chOff x="-21322300" y="3693325"/>
            <a:chExt cx="306400" cy="304150"/>
          </a:xfrm>
        </p:grpSpPr>
        <p:sp>
          <p:nvSpPr>
            <p:cNvPr id="8426" name="Google Shape;8426;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5"/>
          <p:cNvGrpSpPr/>
          <p:nvPr/>
        </p:nvGrpSpPr>
        <p:grpSpPr>
          <a:xfrm>
            <a:off x="748263" y="2810244"/>
            <a:ext cx="453980" cy="422540"/>
            <a:chOff x="-21322300" y="4077125"/>
            <a:chExt cx="307200" cy="285925"/>
          </a:xfrm>
        </p:grpSpPr>
        <p:sp>
          <p:nvSpPr>
            <p:cNvPr id="8431" name="Google Shape;8431;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5"/>
          <p:cNvGrpSpPr/>
          <p:nvPr/>
        </p:nvGrpSpPr>
        <p:grpSpPr>
          <a:xfrm>
            <a:off x="3525440" y="1689128"/>
            <a:ext cx="451653" cy="450212"/>
            <a:chOff x="-19394200" y="3333800"/>
            <a:chExt cx="305625" cy="304650"/>
          </a:xfrm>
        </p:grpSpPr>
        <p:sp>
          <p:nvSpPr>
            <p:cNvPr id="8444" name="Google Shape;8444;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3524276" y="2243580"/>
            <a:ext cx="453980" cy="449325"/>
            <a:chOff x="-19396575" y="3708500"/>
            <a:chExt cx="307200" cy="304050"/>
          </a:xfrm>
        </p:grpSpPr>
        <p:sp>
          <p:nvSpPr>
            <p:cNvPr id="8454" name="Google Shape;8454;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5"/>
          <p:cNvGrpSpPr/>
          <p:nvPr/>
        </p:nvGrpSpPr>
        <p:grpSpPr>
          <a:xfrm>
            <a:off x="3518457" y="2796461"/>
            <a:ext cx="465618" cy="450101"/>
            <a:chOff x="-19394200" y="4084200"/>
            <a:chExt cx="315075" cy="304575"/>
          </a:xfrm>
        </p:grpSpPr>
        <p:sp>
          <p:nvSpPr>
            <p:cNvPr id="8458" name="Google Shape;8458;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6324167" y="1689001"/>
            <a:ext cx="400447" cy="450470"/>
            <a:chOff x="-17526750" y="3309200"/>
            <a:chExt cx="270975" cy="304825"/>
          </a:xfrm>
        </p:grpSpPr>
        <p:sp>
          <p:nvSpPr>
            <p:cNvPr id="8465" name="Google Shape;8465;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5"/>
          <p:cNvGrpSpPr/>
          <p:nvPr/>
        </p:nvGrpSpPr>
        <p:grpSpPr>
          <a:xfrm>
            <a:off x="6300319" y="2244173"/>
            <a:ext cx="448143" cy="448143"/>
            <a:chOff x="-17542500" y="3684100"/>
            <a:chExt cx="303250" cy="303250"/>
          </a:xfrm>
        </p:grpSpPr>
        <p:sp>
          <p:nvSpPr>
            <p:cNvPr id="8471" name="Google Shape;8471;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5"/>
          <p:cNvGrpSpPr/>
          <p:nvPr/>
        </p:nvGrpSpPr>
        <p:grpSpPr>
          <a:xfrm>
            <a:off x="6299728" y="2810817"/>
            <a:ext cx="449325" cy="421395"/>
            <a:chOff x="-17542500" y="4068450"/>
            <a:chExt cx="304050" cy="285150"/>
          </a:xfrm>
        </p:grpSpPr>
        <p:sp>
          <p:nvSpPr>
            <p:cNvPr id="8479" name="Google Shape;8479;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5"/>
          <p:cNvGrpSpPr/>
          <p:nvPr/>
        </p:nvGrpSpPr>
        <p:grpSpPr>
          <a:xfrm>
            <a:off x="3530150" y="3342211"/>
            <a:ext cx="343404" cy="449325"/>
            <a:chOff x="-15652200" y="3335975"/>
            <a:chExt cx="232375" cy="304050"/>
          </a:xfrm>
        </p:grpSpPr>
        <p:sp>
          <p:nvSpPr>
            <p:cNvPr id="8486" name="Google Shape;8486;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5"/>
          <p:cNvGrpSpPr/>
          <p:nvPr/>
        </p:nvGrpSpPr>
        <p:grpSpPr>
          <a:xfrm>
            <a:off x="1304064" y="2243729"/>
            <a:ext cx="449325" cy="449030"/>
            <a:chOff x="-20945825" y="3692175"/>
            <a:chExt cx="304050" cy="303850"/>
          </a:xfrm>
        </p:grpSpPr>
        <p:sp>
          <p:nvSpPr>
            <p:cNvPr id="8496" name="Google Shape;8496;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5"/>
          <p:cNvGrpSpPr/>
          <p:nvPr/>
        </p:nvGrpSpPr>
        <p:grpSpPr>
          <a:xfrm>
            <a:off x="4110888" y="1689848"/>
            <a:ext cx="372516" cy="448771"/>
            <a:chOff x="-18994100" y="3334775"/>
            <a:chExt cx="252075" cy="303675"/>
          </a:xfrm>
        </p:grpSpPr>
        <p:sp>
          <p:nvSpPr>
            <p:cNvPr id="8501" name="Google Shape;8501;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5"/>
          <p:cNvGrpSpPr/>
          <p:nvPr/>
        </p:nvGrpSpPr>
        <p:grpSpPr>
          <a:xfrm>
            <a:off x="4125445" y="2244743"/>
            <a:ext cx="343404" cy="446998"/>
            <a:chOff x="-18983850" y="3710075"/>
            <a:chExt cx="232375" cy="302475"/>
          </a:xfrm>
        </p:grpSpPr>
        <p:sp>
          <p:nvSpPr>
            <p:cNvPr id="8506" name="Google Shape;8506;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5"/>
          <p:cNvGrpSpPr/>
          <p:nvPr/>
        </p:nvGrpSpPr>
        <p:grpSpPr>
          <a:xfrm>
            <a:off x="1303491" y="1689573"/>
            <a:ext cx="450470" cy="449325"/>
            <a:chOff x="-20946600" y="3317850"/>
            <a:chExt cx="304825" cy="304050"/>
          </a:xfrm>
        </p:grpSpPr>
        <p:sp>
          <p:nvSpPr>
            <p:cNvPr id="8511" name="Google Shape;8511;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1329667" y="2797442"/>
            <a:ext cx="398119" cy="448143"/>
            <a:chOff x="-20930075" y="4066100"/>
            <a:chExt cx="269400" cy="303250"/>
          </a:xfrm>
        </p:grpSpPr>
        <p:sp>
          <p:nvSpPr>
            <p:cNvPr id="8515" name="Google Shape;8515;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5"/>
          <p:cNvGrpSpPr/>
          <p:nvPr/>
        </p:nvGrpSpPr>
        <p:grpSpPr>
          <a:xfrm>
            <a:off x="4071911" y="2797422"/>
            <a:ext cx="450470" cy="448180"/>
            <a:chOff x="-19020075" y="4084200"/>
            <a:chExt cx="304825" cy="303275"/>
          </a:xfrm>
        </p:grpSpPr>
        <p:sp>
          <p:nvSpPr>
            <p:cNvPr id="8518" name="Google Shape;8518;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5"/>
          <p:cNvGrpSpPr/>
          <p:nvPr/>
        </p:nvGrpSpPr>
        <p:grpSpPr>
          <a:xfrm>
            <a:off x="6889176" y="1689001"/>
            <a:ext cx="396937" cy="450470"/>
            <a:chOff x="-17149475" y="3309200"/>
            <a:chExt cx="268600" cy="304825"/>
          </a:xfrm>
        </p:grpSpPr>
        <p:sp>
          <p:nvSpPr>
            <p:cNvPr id="8528" name="Google Shape;8528;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5"/>
          <p:cNvGrpSpPr/>
          <p:nvPr/>
        </p:nvGrpSpPr>
        <p:grpSpPr>
          <a:xfrm>
            <a:off x="6862982" y="2258120"/>
            <a:ext cx="449325" cy="420249"/>
            <a:chOff x="-17168375" y="3692750"/>
            <a:chExt cx="304050" cy="284375"/>
          </a:xfrm>
        </p:grpSpPr>
        <p:sp>
          <p:nvSpPr>
            <p:cNvPr id="8531" name="Google Shape;8531;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5"/>
          <p:cNvGrpSpPr/>
          <p:nvPr/>
        </p:nvGrpSpPr>
        <p:grpSpPr>
          <a:xfrm>
            <a:off x="6859491" y="2796852"/>
            <a:ext cx="456308" cy="449325"/>
            <a:chOff x="-17170750" y="4058800"/>
            <a:chExt cx="308775" cy="304050"/>
          </a:xfrm>
        </p:grpSpPr>
        <p:sp>
          <p:nvSpPr>
            <p:cNvPr id="8539" name="Google Shape;8539;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5721388" y="3343358"/>
            <a:ext cx="450470" cy="446998"/>
            <a:chOff x="-15688425" y="3707725"/>
            <a:chExt cx="304825" cy="302475"/>
          </a:xfrm>
        </p:grpSpPr>
        <p:sp>
          <p:nvSpPr>
            <p:cNvPr id="8557" name="Google Shape;8557;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5"/>
          <p:cNvGrpSpPr/>
          <p:nvPr/>
        </p:nvGrpSpPr>
        <p:grpSpPr>
          <a:xfrm>
            <a:off x="1865544" y="1690441"/>
            <a:ext cx="451653" cy="447589"/>
            <a:chOff x="-20572500" y="3319025"/>
            <a:chExt cx="305625" cy="302875"/>
          </a:xfrm>
        </p:grpSpPr>
        <p:sp>
          <p:nvSpPr>
            <p:cNvPr id="8564" name="Google Shape;8564;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866708" y="2305410"/>
            <a:ext cx="449325" cy="325670"/>
            <a:chOff x="-20571700" y="3722875"/>
            <a:chExt cx="304050" cy="220375"/>
          </a:xfrm>
        </p:grpSpPr>
        <p:sp>
          <p:nvSpPr>
            <p:cNvPr id="8567" name="Google Shape;8567;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5"/>
          <p:cNvGrpSpPr/>
          <p:nvPr/>
        </p:nvGrpSpPr>
        <p:grpSpPr>
          <a:xfrm>
            <a:off x="1866135" y="2796278"/>
            <a:ext cx="450470" cy="450470"/>
            <a:chOff x="-20571700" y="4066875"/>
            <a:chExt cx="304825" cy="304825"/>
          </a:xfrm>
        </p:grpSpPr>
        <p:sp>
          <p:nvSpPr>
            <p:cNvPr id="8575" name="Google Shape;8575;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4632837" y="1688259"/>
            <a:ext cx="453980" cy="451948"/>
            <a:chOff x="-18645175" y="3334200"/>
            <a:chExt cx="307200" cy="305825"/>
          </a:xfrm>
        </p:grpSpPr>
        <p:sp>
          <p:nvSpPr>
            <p:cNvPr id="8582" name="Google Shape;8582;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4633429" y="2242989"/>
            <a:ext cx="452798" cy="450507"/>
            <a:chOff x="-18645175" y="3708500"/>
            <a:chExt cx="306400" cy="304850"/>
          </a:xfrm>
        </p:grpSpPr>
        <p:sp>
          <p:nvSpPr>
            <p:cNvPr id="8588" name="Google Shape;8588;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5"/>
          <p:cNvGrpSpPr/>
          <p:nvPr/>
        </p:nvGrpSpPr>
        <p:grpSpPr>
          <a:xfrm>
            <a:off x="4631101" y="2795630"/>
            <a:ext cx="457453" cy="451763"/>
            <a:chOff x="-18647525" y="4082625"/>
            <a:chExt cx="309550" cy="305700"/>
          </a:xfrm>
        </p:grpSpPr>
        <p:sp>
          <p:nvSpPr>
            <p:cNvPr id="8596" name="Google Shape;8596;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5"/>
          <p:cNvGrpSpPr/>
          <p:nvPr/>
        </p:nvGrpSpPr>
        <p:grpSpPr>
          <a:xfrm>
            <a:off x="7441485" y="1689592"/>
            <a:ext cx="395755" cy="449288"/>
            <a:chOff x="-16775350" y="3309200"/>
            <a:chExt cx="267800" cy="304025"/>
          </a:xfrm>
        </p:grpSpPr>
        <p:sp>
          <p:nvSpPr>
            <p:cNvPr id="8601" name="Google Shape;8601;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5"/>
          <p:cNvGrpSpPr/>
          <p:nvPr/>
        </p:nvGrpSpPr>
        <p:grpSpPr>
          <a:xfrm>
            <a:off x="7441485" y="2241827"/>
            <a:ext cx="395755" cy="452835"/>
            <a:chOff x="-16775350" y="3683300"/>
            <a:chExt cx="267800" cy="306425"/>
          </a:xfrm>
        </p:grpSpPr>
        <p:sp>
          <p:nvSpPr>
            <p:cNvPr id="8605" name="Google Shape;8605;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7413536" y="2796870"/>
            <a:ext cx="451653" cy="449288"/>
            <a:chOff x="-16794250" y="4058225"/>
            <a:chExt cx="305625" cy="304025"/>
          </a:xfrm>
        </p:grpSpPr>
        <p:sp>
          <p:nvSpPr>
            <p:cNvPr id="8609" name="Google Shape;8609;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75"/>
          <p:cNvGrpSpPr/>
          <p:nvPr/>
        </p:nvGrpSpPr>
        <p:grpSpPr>
          <a:xfrm>
            <a:off x="2414953" y="1689573"/>
            <a:ext cx="457453" cy="449325"/>
            <a:chOff x="-20199150" y="3317850"/>
            <a:chExt cx="309550" cy="304050"/>
          </a:xfrm>
        </p:grpSpPr>
        <p:sp>
          <p:nvSpPr>
            <p:cNvPr id="8620" name="Google Shape;8620;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5"/>
          <p:cNvGrpSpPr/>
          <p:nvPr/>
        </p:nvGrpSpPr>
        <p:grpSpPr>
          <a:xfrm>
            <a:off x="2417281" y="2242861"/>
            <a:ext cx="452798" cy="450766"/>
            <a:chOff x="-20199150" y="3693150"/>
            <a:chExt cx="306400" cy="305025"/>
          </a:xfrm>
        </p:grpSpPr>
        <p:sp>
          <p:nvSpPr>
            <p:cNvPr id="8628" name="Google Shape;8628;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5"/>
          <p:cNvGrpSpPr/>
          <p:nvPr/>
        </p:nvGrpSpPr>
        <p:grpSpPr>
          <a:xfrm>
            <a:off x="2417854" y="2795687"/>
            <a:ext cx="451653" cy="451653"/>
            <a:chOff x="-20197575" y="4066875"/>
            <a:chExt cx="305625" cy="305625"/>
          </a:xfrm>
        </p:grpSpPr>
        <p:sp>
          <p:nvSpPr>
            <p:cNvPr id="8635" name="Google Shape;8635;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5"/>
          <p:cNvGrpSpPr/>
          <p:nvPr/>
        </p:nvGrpSpPr>
        <p:grpSpPr>
          <a:xfrm>
            <a:off x="5200071" y="1687520"/>
            <a:ext cx="449325" cy="453426"/>
            <a:chOff x="-18271050" y="3333200"/>
            <a:chExt cx="304050" cy="306825"/>
          </a:xfrm>
        </p:grpSpPr>
        <p:sp>
          <p:nvSpPr>
            <p:cNvPr id="8644" name="Google Shape;8644;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5"/>
          <p:cNvGrpSpPr/>
          <p:nvPr/>
        </p:nvGrpSpPr>
        <p:grpSpPr>
          <a:xfrm>
            <a:off x="5200644" y="2244171"/>
            <a:ext cx="448180" cy="448143"/>
            <a:chOff x="-18270275" y="3710875"/>
            <a:chExt cx="303275" cy="303250"/>
          </a:xfrm>
        </p:grpSpPr>
        <p:sp>
          <p:nvSpPr>
            <p:cNvPr id="8650" name="Google Shape;8650;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5"/>
          <p:cNvGrpSpPr/>
          <p:nvPr/>
        </p:nvGrpSpPr>
        <p:grpSpPr>
          <a:xfrm>
            <a:off x="5254196" y="2797422"/>
            <a:ext cx="341076" cy="448180"/>
            <a:chOff x="-18234025" y="4084200"/>
            <a:chExt cx="230800" cy="303275"/>
          </a:xfrm>
        </p:grpSpPr>
        <p:sp>
          <p:nvSpPr>
            <p:cNvPr id="8657" name="Google Shape;8657;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5"/>
          <p:cNvGrpSpPr/>
          <p:nvPr/>
        </p:nvGrpSpPr>
        <p:grpSpPr>
          <a:xfrm>
            <a:off x="2366751" y="3341641"/>
            <a:ext cx="449325" cy="450470"/>
            <a:chOff x="-16419350" y="3308400"/>
            <a:chExt cx="304050" cy="304825"/>
          </a:xfrm>
        </p:grpSpPr>
        <p:sp>
          <p:nvSpPr>
            <p:cNvPr id="8661" name="Google Shape;8661;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5"/>
          <p:cNvGrpSpPr/>
          <p:nvPr/>
        </p:nvGrpSpPr>
        <p:grpSpPr>
          <a:xfrm>
            <a:off x="4638306" y="3340423"/>
            <a:ext cx="395755" cy="452872"/>
            <a:chOff x="-16401225" y="3683275"/>
            <a:chExt cx="267800" cy="306450"/>
          </a:xfrm>
        </p:grpSpPr>
        <p:sp>
          <p:nvSpPr>
            <p:cNvPr id="8669" name="Google Shape;8669;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8003755" y="2797062"/>
            <a:ext cx="450470" cy="448180"/>
            <a:chOff x="-16419350" y="4058200"/>
            <a:chExt cx="304825" cy="303275"/>
          </a:xfrm>
        </p:grpSpPr>
        <p:sp>
          <p:nvSpPr>
            <p:cNvPr id="8677" name="Google Shape;8677;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5"/>
          <p:cNvGrpSpPr/>
          <p:nvPr/>
        </p:nvGrpSpPr>
        <p:grpSpPr>
          <a:xfrm>
            <a:off x="4030643" y="3343080"/>
            <a:ext cx="450507" cy="447589"/>
            <a:chOff x="-15296200" y="3326900"/>
            <a:chExt cx="304850" cy="302875"/>
          </a:xfrm>
        </p:grpSpPr>
        <p:sp>
          <p:nvSpPr>
            <p:cNvPr id="8685" name="Google Shape;8685;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5"/>
          <p:cNvGrpSpPr/>
          <p:nvPr/>
        </p:nvGrpSpPr>
        <p:grpSpPr>
          <a:xfrm>
            <a:off x="2946296" y="1706881"/>
            <a:ext cx="486566" cy="414708"/>
            <a:chOff x="-19835275" y="3330250"/>
            <a:chExt cx="329250" cy="280625"/>
          </a:xfrm>
        </p:grpSpPr>
        <p:sp>
          <p:nvSpPr>
            <p:cNvPr id="8691" name="Google Shape;8691;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2964325" y="2243470"/>
            <a:ext cx="450507" cy="449547"/>
            <a:chOff x="-19822675" y="3692750"/>
            <a:chExt cx="304850" cy="304200"/>
          </a:xfrm>
        </p:grpSpPr>
        <p:sp>
          <p:nvSpPr>
            <p:cNvPr id="8695" name="Google Shape;8695;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5"/>
          <p:cNvGrpSpPr/>
          <p:nvPr/>
        </p:nvGrpSpPr>
        <p:grpSpPr>
          <a:xfrm>
            <a:off x="2964916" y="2796278"/>
            <a:ext cx="449325" cy="450470"/>
            <a:chOff x="-19822675" y="4066875"/>
            <a:chExt cx="304050" cy="304825"/>
          </a:xfrm>
        </p:grpSpPr>
        <p:sp>
          <p:nvSpPr>
            <p:cNvPr id="8701" name="Google Shape;8701;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5773985" y="1689571"/>
            <a:ext cx="399302" cy="449325"/>
            <a:chOff x="-17878825" y="3334400"/>
            <a:chExt cx="270200" cy="304050"/>
          </a:xfrm>
        </p:grpSpPr>
        <p:sp>
          <p:nvSpPr>
            <p:cNvPr id="8708" name="Google Shape;8708;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5747809" y="2242416"/>
            <a:ext cx="451653" cy="451653"/>
            <a:chOff x="-17896150" y="3709300"/>
            <a:chExt cx="305625" cy="305625"/>
          </a:xfrm>
        </p:grpSpPr>
        <p:sp>
          <p:nvSpPr>
            <p:cNvPr id="8716" name="Google Shape;8716;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775740" y="2795686"/>
            <a:ext cx="395792" cy="451653"/>
            <a:chOff x="-17878025" y="4082625"/>
            <a:chExt cx="267825" cy="305625"/>
          </a:xfrm>
        </p:grpSpPr>
        <p:sp>
          <p:nvSpPr>
            <p:cNvPr id="8721" name="Google Shape;8721;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2919632" y="3355015"/>
            <a:ext cx="450507" cy="423722"/>
            <a:chOff x="-16044450" y="3317850"/>
            <a:chExt cx="304850" cy="286725"/>
          </a:xfrm>
        </p:grpSpPr>
        <p:sp>
          <p:nvSpPr>
            <p:cNvPr id="8729" name="Google Shape;8729;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3" name="Google Shape;8733;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4" name="Google Shape;8734;p75"/>
          <p:cNvGrpSpPr/>
          <p:nvPr/>
        </p:nvGrpSpPr>
        <p:grpSpPr>
          <a:xfrm>
            <a:off x="8042149" y="2243724"/>
            <a:ext cx="373662" cy="449030"/>
            <a:chOff x="-16018450" y="4058400"/>
            <a:chExt cx="252850" cy="303850"/>
          </a:xfrm>
        </p:grpSpPr>
        <p:sp>
          <p:nvSpPr>
            <p:cNvPr id="8735" name="Google Shape;8735;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9" name="Google Shape;8739;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44"/>
        <p:cNvGrpSpPr/>
        <p:nvPr/>
      </p:nvGrpSpPr>
      <p:grpSpPr>
        <a:xfrm>
          <a:off x="0" y="0"/>
          <a:ext cx="0" cy="0"/>
          <a:chOff x="0" y="0"/>
          <a:chExt cx="0" cy="0"/>
        </a:xfrm>
      </p:grpSpPr>
      <p:grpSp>
        <p:nvGrpSpPr>
          <p:cNvPr id="8745" name="Google Shape;8745;p76"/>
          <p:cNvGrpSpPr/>
          <p:nvPr/>
        </p:nvGrpSpPr>
        <p:grpSpPr>
          <a:xfrm>
            <a:off x="845901" y="1689241"/>
            <a:ext cx="442337" cy="419623"/>
            <a:chOff x="-6696925" y="3272575"/>
            <a:chExt cx="307200" cy="291425"/>
          </a:xfrm>
        </p:grpSpPr>
        <p:sp>
          <p:nvSpPr>
            <p:cNvPr id="8746" name="Google Shape;8746;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6"/>
          <p:cNvGrpSpPr/>
          <p:nvPr/>
        </p:nvGrpSpPr>
        <p:grpSpPr>
          <a:xfrm>
            <a:off x="845884" y="2204636"/>
            <a:ext cx="442373" cy="420775"/>
            <a:chOff x="-6690625" y="3631325"/>
            <a:chExt cx="307225" cy="292225"/>
          </a:xfrm>
        </p:grpSpPr>
        <p:sp>
          <p:nvSpPr>
            <p:cNvPr id="8749" name="Google Shape;8749;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868005" y="2756972"/>
            <a:ext cx="421927" cy="419371"/>
            <a:chOff x="-6689825" y="3992050"/>
            <a:chExt cx="293025" cy="291250"/>
          </a:xfrm>
        </p:grpSpPr>
        <p:sp>
          <p:nvSpPr>
            <p:cNvPr id="8755" name="Google Shape;8755;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7" name="Google Shape;8767;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8" name="Google Shape;8768;p76"/>
          <p:cNvGrpSpPr/>
          <p:nvPr/>
        </p:nvGrpSpPr>
        <p:grpSpPr>
          <a:xfrm>
            <a:off x="3551317" y="2205192"/>
            <a:ext cx="423043" cy="419659"/>
            <a:chOff x="-4837325" y="3612425"/>
            <a:chExt cx="293800" cy="291450"/>
          </a:xfrm>
        </p:grpSpPr>
        <p:sp>
          <p:nvSpPr>
            <p:cNvPr id="8769" name="Google Shape;8769;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6"/>
          <p:cNvGrpSpPr/>
          <p:nvPr/>
        </p:nvGrpSpPr>
        <p:grpSpPr>
          <a:xfrm>
            <a:off x="3564349" y="2756826"/>
            <a:ext cx="420775" cy="419659"/>
            <a:chOff x="-4837325" y="3971575"/>
            <a:chExt cx="292225" cy="291450"/>
          </a:xfrm>
        </p:grpSpPr>
        <p:sp>
          <p:nvSpPr>
            <p:cNvPr id="8773" name="Google Shape;8773;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6"/>
          <p:cNvGrpSpPr/>
          <p:nvPr/>
        </p:nvGrpSpPr>
        <p:grpSpPr>
          <a:xfrm>
            <a:off x="6256364" y="1714185"/>
            <a:ext cx="430998" cy="369730"/>
            <a:chOff x="-3037625" y="3254850"/>
            <a:chExt cx="299325" cy="256775"/>
          </a:xfrm>
        </p:grpSpPr>
        <p:sp>
          <p:nvSpPr>
            <p:cNvPr id="8780" name="Google Shape;8780;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6260324" y="2204615"/>
            <a:ext cx="423079" cy="420811"/>
            <a:chOff x="-3031325" y="3597450"/>
            <a:chExt cx="293825" cy="292250"/>
          </a:xfrm>
        </p:grpSpPr>
        <p:sp>
          <p:nvSpPr>
            <p:cNvPr id="8785" name="Google Shape;8785;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6"/>
          <p:cNvGrpSpPr/>
          <p:nvPr/>
        </p:nvGrpSpPr>
        <p:grpSpPr>
          <a:xfrm>
            <a:off x="6272798" y="2781214"/>
            <a:ext cx="421927" cy="370882"/>
            <a:chOff x="-3030525" y="3973150"/>
            <a:chExt cx="293025" cy="257575"/>
          </a:xfrm>
        </p:grpSpPr>
        <p:sp>
          <p:nvSpPr>
            <p:cNvPr id="8790" name="Google Shape;8790;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6"/>
          <p:cNvGrpSpPr/>
          <p:nvPr/>
        </p:nvGrpSpPr>
        <p:grpSpPr>
          <a:xfrm>
            <a:off x="1374391" y="3369426"/>
            <a:ext cx="421927" cy="297195"/>
            <a:chOff x="-1199300" y="3279250"/>
            <a:chExt cx="293025" cy="206400"/>
          </a:xfrm>
        </p:grpSpPr>
        <p:sp>
          <p:nvSpPr>
            <p:cNvPr id="8793" name="Google Shape;8793;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6"/>
          <p:cNvGrpSpPr/>
          <p:nvPr/>
        </p:nvGrpSpPr>
        <p:grpSpPr>
          <a:xfrm>
            <a:off x="1381477" y="1688773"/>
            <a:ext cx="444605" cy="420559"/>
            <a:chOff x="-6338550" y="3272950"/>
            <a:chExt cx="308775" cy="292075"/>
          </a:xfrm>
        </p:grpSpPr>
        <p:sp>
          <p:nvSpPr>
            <p:cNvPr id="8798" name="Google Shape;8798;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6"/>
          <p:cNvGrpSpPr/>
          <p:nvPr/>
        </p:nvGrpSpPr>
        <p:grpSpPr>
          <a:xfrm>
            <a:off x="1392817" y="2205194"/>
            <a:ext cx="421927" cy="419659"/>
            <a:chOff x="-6329100" y="3632100"/>
            <a:chExt cx="293025" cy="291450"/>
          </a:xfrm>
        </p:grpSpPr>
        <p:sp>
          <p:nvSpPr>
            <p:cNvPr id="8802" name="Google Shape;8802;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6"/>
          <p:cNvGrpSpPr/>
          <p:nvPr/>
        </p:nvGrpSpPr>
        <p:grpSpPr>
          <a:xfrm>
            <a:off x="1405867" y="2756828"/>
            <a:ext cx="419623" cy="419659"/>
            <a:chOff x="-6329875" y="3992050"/>
            <a:chExt cx="291425" cy="291450"/>
          </a:xfrm>
        </p:grpSpPr>
        <p:sp>
          <p:nvSpPr>
            <p:cNvPr id="8806" name="Google Shape;8806;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6"/>
          <p:cNvGrpSpPr/>
          <p:nvPr/>
        </p:nvGrpSpPr>
        <p:grpSpPr>
          <a:xfrm>
            <a:off x="4092004" y="1687530"/>
            <a:ext cx="423079" cy="423043"/>
            <a:chOff x="-4478975" y="3251700"/>
            <a:chExt cx="293825" cy="293800"/>
          </a:xfrm>
        </p:grpSpPr>
        <p:sp>
          <p:nvSpPr>
            <p:cNvPr id="8811" name="Google Shape;8811;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6"/>
          <p:cNvGrpSpPr/>
          <p:nvPr/>
        </p:nvGrpSpPr>
        <p:grpSpPr>
          <a:xfrm>
            <a:off x="4092004" y="2205192"/>
            <a:ext cx="423079" cy="419659"/>
            <a:chOff x="-4475825" y="3612425"/>
            <a:chExt cx="293825" cy="291450"/>
          </a:xfrm>
        </p:grpSpPr>
        <p:sp>
          <p:nvSpPr>
            <p:cNvPr id="8815" name="Google Shape;8815;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4101077" y="2756844"/>
            <a:ext cx="428730" cy="419623"/>
            <a:chOff x="-4480550" y="3970800"/>
            <a:chExt cx="297750" cy="291425"/>
          </a:xfrm>
        </p:grpSpPr>
        <p:sp>
          <p:nvSpPr>
            <p:cNvPr id="8819" name="Google Shape;8819;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6"/>
          <p:cNvGrpSpPr/>
          <p:nvPr/>
        </p:nvGrpSpPr>
        <p:grpSpPr>
          <a:xfrm>
            <a:off x="6804910" y="1689221"/>
            <a:ext cx="415123" cy="419659"/>
            <a:chOff x="-2668225" y="3239075"/>
            <a:chExt cx="288300" cy="291450"/>
          </a:xfrm>
        </p:grpSpPr>
        <p:sp>
          <p:nvSpPr>
            <p:cNvPr id="8822" name="Google Shape;8822;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6"/>
          <p:cNvGrpSpPr/>
          <p:nvPr/>
        </p:nvGrpSpPr>
        <p:grpSpPr>
          <a:xfrm>
            <a:off x="6802066" y="2205191"/>
            <a:ext cx="420811" cy="419659"/>
            <a:chOff x="-2671375" y="3597450"/>
            <a:chExt cx="292250" cy="291450"/>
          </a:xfrm>
        </p:grpSpPr>
        <p:sp>
          <p:nvSpPr>
            <p:cNvPr id="8828" name="Google Shape;8828;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6"/>
          <p:cNvGrpSpPr/>
          <p:nvPr/>
        </p:nvGrpSpPr>
        <p:grpSpPr>
          <a:xfrm>
            <a:off x="6812849" y="2755691"/>
            <a:ext cx="423043" cy="421927"/>
            <a:chOff x="-2670575" y="3956600"/>
            <a:chExt cx="293800" cy="293025"/>
          </a:xfrm>
        </p:grpSpPr>
        <p:sp>
          <p:nvSpPr>
            <p:cNvPr id="8831" name="Google Shape;8831;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3070370" y="3311947"/>
            <a:ext cx="426462" cy="418363"/>
            <a:chOff x="-1183550" y="3586525"/>
            <a:chExt cx="296175" cy="290550"/>
          </a:xfrm>
        </p:grpSpPr>
        <p:sp>
          <p:nvSpPr>
            <p:cNvPr id="8836" name="Google Shape;8836;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6"/>
          <p:cNvGrpSpPr/>
          <p:nvPr/>
        </p:nvGrpSpPr>
        <p:grpSpPr>
          <a:xfrm>
            <a:off x="1933980" y="1689799"/>
            <a:ext cx="420811" cy="418507"/>
            <a:chOff x="-5971525" y="3273750"/>
            <a:chExt cx="292250" cy="290650"/>
          </a:xfrm>
        </p:grpSpPr>
        <p:sp>
          <p:nvSpPr>
            <p:cNvPr id="8846" name="Google Shape;8846;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6"/>
          <p:cNvGrpSpPr/>
          <p:nvPr/>
        </p:nvGrpSpPr>
        <p:grpSpPr>
          <a:xfrm>
            <a:off x="1928310" y="2203826"/>
            <a:ext cx="432150" cy="422395"/>
            <a:chOff x="-5974675" y="3632100"/>
            <a:chExt cx="300125" cy="293350"/>
          </a:xfrm>
        </p:grpSpPr>
        <p:sp>
          <p:nvSpPr>
            <p:cNvPr id="8849" name="Google Shape;8849;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6"/>
          <p:cNvGrpSpPr/>
          <p:nvPr/>
        </p:nvGrpSpPr>
        <p:grpSpPr>
          <a:xfrm>
            <a:off x="1958351" y="2755694"/>
            <a:ext cx="395865" cy="421927"/>
            <a:chOff x="-5971525" y="3990475"/>
            <a:chExt cx="274925" cy="293025"/>
          </a:xfrm>
        </p:grpSpPr>
        <p:sp>
          <p:nvSpPr>
            <p:cNvPr id="8853" name="Google Shape;8853;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4631558" y="1689798"/>
            <a:ext cx="420775" cy="418507"/>
            <a:chOff x="-4118225" y="3253275"/>
            <a:chExt cx="292225" cy="290650"/>
          </a:xfrm>
        </p:grpSpPr>
        <p:sp>
          <p:nvSpPr>
            <p:cNvPr id="8858" name="Google Shape;8858;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6"/>
          <p:cNvGrpSpPr/>
          <p:nvPr/>
        </p:nvGrpSpPr>
        <p:grpSpPr>
          <a:xfrm>
            <a:off x="4682008" y="2204922"/>
            <a:ext cx="319874" cy="420199"/>
            <a:chOff x="-4082800" y="3612425"/>
            <a:chExt cx="222150" cy="291825"/>
          </a:xfrm>
        </p:grpSpPr>
        <p:sp>
          <p:nvSpPr>
            <p:cNvPr id="8861" name="Google Shape;8861;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6"/>
          <p:cNvGrpSpPr/>
          <p:nvPr/>
        </p:nvGrpSpPr>
        <p:grpSpPr>
          <a:xfrm>
            <a:off x="4643456" y="2769876"/>
            <a:ext cx="420775" cy="393561"/>
            <a:chOff x="-4118225" y="3990475"/>
            <a:chExt cx="292225" cy="273325"/>
          </a:xfrm>
        </p:grpSpPr>
        <p:sp>
          <p:nvSpPr>
            <p:cNvPr id="8865" name="Google Shape;8865;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7354110" y="1688087"/>
            <a:ext cx="394713" cy="421927"/>
            <a:chOff x="-2312225" y="3238300"/>
            <a:chExt cx="274125" cy="293025"/>
          </a:xfrm>
        </p:grpSpPr>
        <p:sp>
          <p:nvSpPr>
            <p:cNvPr id="8870" name="Google Shape;8870;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7341062" y="2153586"/>
            <a:ext cx="420811" cy="522864"/>
            <a:chOff x="-2310650" y="3525775"/>
            <a:chExt cx="292250" cy="363125"/>
          </a:xfrm>
        </p:grpSpPr>
        <p:sp>
          <p:nvSpPr>
            <p:cNvPr id="8873" name="Google Shape;8873;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351827" y="2756825"/>
            <a:ext cx="423079" cy="419659"/>
            <a:chOff x="-2310650" y="3958175"/>
            <a:chExt cx="293825" cy="291450"/>
          </a:xfrm>
        </p:grpSpPr>
        <p:sp>
          <p:nvSpPr>
            <p:cNvPr id="8878" name="Google Shape;8878;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4718688" y="3308459"/>
            <a:ext cx="424159" cy="419659"/>
            <a:chOff x="-1182750" y="3962900"/>
            <a:chExt cx="294575" cy="291450"/>
          </a:xfrm>
        </p:grpSpPr>
        <p:sp>
          <p:nvSpPr>
            <p:cNvPr id="8881" name="Google Shape;8881;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6"/>
          <p:cNvGrpSpPr/>
          <p:nvPr/>
        </p:nvGrpSpPr>
        <p:grpSpPr>
          <a:xfrm>
            <a:off x="2471824" y="1689223"/>
            <a:ext cx="424195" cy="419659"/>
            <a:chOff x="-5611575" y="3272950"/>
            <a:chExt cx="294600" cy="291450"/>
          </a:xfrm>
        </p:grpSpPr>
        <p:sp>
          <p:nvSpPr>
            <p:cNvPr id="8889" name="Google Shape;8889;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6"/>
          <p:cNvGrpSpPr/>
          <p:nvPr/>
        </p:nvGrpSpPr>
        <p:grpSpPr>
          <a:xfrm>
            <a:off x="2471824" y="2205770"/>
            <a:ext cx="424195" cy="418507"/>
            <a:chOff x="-5613150" y="3632900"/>
            <a:chExt cx="294600" cy="290650"/>
          </a:xfrm>
        </p:grpSpPr>
        <p:sp>
          <p:nvSpPr>
            <p:cNvPr id="8895" name="Google Shape;8895;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2483722" y="2756270"/>
            <a:ext cx="424195" cy="420775"/>
            <a:chOff x="-5613150" y="3991275"/>
            <a:chExt cx="294600" cy="292225"/>
          </a:xfrm>
        </p:grpSpPr>
        <p:sp>
          <p:nvSpPr>
            <p:cNvPr id="8898" name="Google Shape;8898;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6"/>
          <p:cNvGrpSpPr/>
          <p:nvPr/>
        </p:nvGrpSpPr>
        <p:grpSpPr>
          <a:xfrm>
            <a:off x="5155210" y="1689438"/>
            <a:ext cx="434634" cy="419227"/>
            <a:chOff x="-3768700" y="3253275"/>
            <a:chExt cx="301850" cy="291150"/>
          </a:xfrm>
        </p:grpSpPr>
        <p:sp>
          <p:nvSpPr>
            <p:cNvPr id="8908" name="Google Shape;8908;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5159293" y="2217090"/>
            <a:ext cx="426462" cy="395865"/>
            <a:chOff x="-3808700" y="3628950"/>
            <a:chExt cx="296175" cy="274925"/>
          </a:xfrm>
        </p:grpSpPr>
        <p:sp>
          <p:nvSpPr>
            <p:cNvPr id="8912" name="Google Shape;8912;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6"/>
          <p:cNvGrpSpPr/>
          <p:nvPr/>
        </p:nvGrpSpPr>
        <p:grpSpPr>
          <a:xfrm>
            <a:off x="5224504" y="2756412"/>
            <a:ext cx="419443" cy="420487"/>
            <a:chOff x="-3771675" y="3971775"/>
            <a:chExt cx="291300" cy="292025"/>
          </a:xfrm>
        </p:grpSpPr>
        <p:sp>
          <p:nvSpPr>
            <p:cNvPr id="8916" name="Google Shape;8916;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6"/>
          <p:cNvGrpSpPr/>
          <p:nvPr/>
        </p:nvGrpSpPr>
        <p:grpSpPr>
          <a:xfrm>
            <a:off x="7885948" y="1716461"/>
            <a:ext cx="420271" cy="320774"/>
            <a:chOff x="-1951475" y="3273100"/>
            <a:chExt cx="291875" cy="222775"/>
          </a:xfrm>
        </p:grpSpPr>
        <p:sp>
          <p:nvSpPr>
            <p:cNvPr id="8922" name="Google Shape;8922;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7883429" y="2205191"/>
            <a:ext cx="425310" cy="419659"/>
            <a:chOff x="-1951475" y="3597450"/>
            <a:chExt cx="295375" cy="291450"/>
          </a:xfrm>
        </p:grpSpPr>
        <p:sp>
          <p:nvSpPr>
            <p:cNvPr id="8926" name="Google Shape;8926;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6"/>
          <p:cNvGrpSpPr/>
          <p:nvPr/>
        </p:nvGrpSpPr>
        <p:grpSpPr>
          <a:xfrm>
            <a:off x="7885680" y="2756825"/>
            <a:ext cx="444605" cy="419659"/>
            <a:chOff x="-1960150" y="3956600"/>
            <a:chExt cx="308775" cy="291450"/>
          </a:xfrm>
        </p:grpSpPr>
        <p:sp>
          <p:nvSpPr>
            <p:cNvPr id="8931" name="Google Shape;8931;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6"/>
          <p:cNvGrpSpPr/>
          <p:nvPr/>
        </p:nvGrpSpPr>
        <p:grpSpPr>
          <a:xfrm>
            <a:off x="1939718" y="3307636"/>
            <a:ext cx="420775" cy="420775"/>
            <a:chOff x="-804700" y="3226500"/>
            <a:chExt cx="292225" cy="292225"/>
          </a:xfrm>
        </p:grpSpPr>
        <p:sp>
          <p:nvSpPr>
            <p:cNvPr id="8934" name="Google Shape;8934;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6"/>
          <p:cNvGrpSpPr/>
          <p:nvPr/>
        </p:nvGrpSpPr>
        <p:grpSpPr>
          <a:xfrm>
            <a:off x="3019809" y="1688647"/>
            <a:ext cx="420775" cy="420811"/>
            <a:chOff x="-5251625" y="3272950"/>
            <a:chExt cx="292225" cy="292250"/>
          </a:xfrm>
        </p:grpSpPr>
        <p:sp>
          <p:nvSpPr>
            <p:cNvPr id="8942" name="Google Shape;8942;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6"/>
          <p:cNvGrpSpPr/>
          <p:nvPr/>
        </p:nvGrpSpPr>
        <p:grpSpPr>
          <a:xfrm>
            <a:off x="3016407" y="2204348"/>
            <a:ext cx="427578" cy="421351"/>
            <a:chOff x="-5254775" y="3631325"/>
            <a:chExt cx="296950" cy="292625"/>
          </a:xfrm>
        </p:grpSpPr>
        <p:sp>
          <p:nvSpPr>
            <p:cNvPr id="8946" name="Google Shape;8946;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6"/>
          <p:cNvGrpSpPr/>
          <p:nvPr/>
        </p:nvGrpSpPr>
        <p:grpSpPr>
          <a:xfrm>
            <a:off x="3032265" y="2756270"/>
            <a:ext cx="419659" cy="420775"/>
            <a:chOff x="-5251625" y="3991275"/>
            <a:chExt cx="291450" cy="292225"/>
          </a:xfrm>
        </p:grpSpPr>
        <p:sp>
          <p:nvSpPr>
            <p:cNvPr id="8954" name="Google Shape;8954;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5772848" y="1689240"/>
            <a:ext cx="319874" cy="419623"/>
            <a:chOff x="-3365275" y="3253275"/>
            <a:chExt cx="222150" cy="291425"/>
          </a:xfrm>
        </p:grpSpPr>
        <p:sp>
          <p:nvSpPr>
            <p:cNvPr id="8960" name="Google Shape;8960;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6"/>
          <p:cNvGrpSpPr/>
          <p:nvPr/>
        </p:nvGrpSpPr>
        <p:grpSpPr>
          <a:xfrm>
            <a:off x="5746786" y="2204058"/>
            <a:ext cx="371998" cy="421927"/>
            <a:chOff x="-3383375" y="3611625"/>
            <a:chExt cx="258350" cy="293025"/>
          </a:xfrm>
        </p:grpSpPr>
        <p:sp>
          <p:nvSpPr>
            <p:cNvPr id="8963" name="Google Shape;8963;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6"/>
          <p:cNvGrpSpPr/>
          <p:nvPr/>
        </p:nvGrpSpPr>
        <p:grpSpPr>
          <a:xfrm>
            <a:off x="5809135" y="2756826"/>
            <a:ext cx="271097" cy="419659"/>
            <a:chOff x="-3347950" y="3971575"/>
            <a:chExt cx="188275" cy="291450"/>
          </a:xfrm>
        </p:grpSpPr>
        <p:sp>
          <p:nvSpPr>
            <p:cNvPr id="8966" name="Google Shape;8966;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6"/>
          <p:cNvGrpSpPr/>
          <p:nvPr/>
        </p:nvGrpSpPr>
        <p:grpSpPr>
          <a:xfrm>
            <a:off x="858994" y="3307061"/>
            <a:ext cx="371998" cy="421927"/>
            <a:chOff x="-1575775" y="3238300"/>
            <a:chExt cx="258350" cy="293025"/>
          </a:xfrm>
        </p:grpSpPr>
        <p:sp>
          <p:nvSpPr>
            <p:cNvPr id="8970" name="Google Shape;8970;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6"/>
          <p:cNvGrpSpPr/>
          <p:nvPr/>
        </p:nvGrpSpPr>
        <p:grpSpPr>
          <a:xfrm>
            <a:off x="2503892" y="3309051"/>
            <a:ext cx="423079" cy="424159"/>
            <a:chOff x="-1591550" y="3597475"/>
            <a:chExt cx="293825" cy="294575"/>
          </a:xfrm>
        </p:grpSpPr>
        <p:sp>
          <p:nvSpPr>
            <p:cNvPr id="8976" name="Google Shape;8976;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6"/>
          <p:cNvGrpSpPr/>
          <p:nvPr/>
        </p:nvGrpSpPr>
        <p:grpSpPr>
          <a:xfrm>
            <a:off x="4153362" y="3318663"/>
            <a:ext cx="421927" cy="399248"/>
            <a:chOff x="-1592325" y="3957400"/>
            <a:chExt cx="293025" cy="277275"/>
          </a:xfrm>
        </p:grpSpPr>
        <p:sp>
          <p:nvSpPr>
            <p:cNvPr id="8980" name="Google Shape;8980;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6"/>
          <p:cNvGrpSpPr/>
          <p:nvPr/>
        </p:nvGrpSpPr>
        <p:grpSpPr>
          <a:xfrm>
            <a:off x="3640232" y="3310744"/>
            <a:ext cx="369730" cy="420775"/>
            <a:chOff x="-778700" y="3612425"/>
            <a:chExt cx="256775" cy="292225"/>
          </a:xfrm>
        </p:grpSpPr>
        <p:sp>
          <p:nvSpPr>
            <p:cNvPr id="8985" name="Google Shape;8985;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6"/>
          <p:cNvGrpSpPr/>
          <p:nvPr/>
        </p:nvGrpSpPr>
        <p:grpSpPr>
          <a:xfrm>
            <a:off x="6111733" y="3828305"/>
            <a:ext cx="340731" cy="387641"/>
            <a:chOff x="7728464" y="1561258"/>
            <a:chExt cx="349719" cy="397866"/>
          </a:xfrm>
        </p:grpSpPr>
        <p:sp>
          <p:nvSpPr>
            <p:cNvPr id="8992" name="Google Shape;8992;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6"/>
          <p:cNvGrpSpPr/>
          <p:nvPr/>
        </p:nvGrpSpPr>
        <p:grpSpPr>
          <a:xfrm>
            <a:off x="4034702" y="3828305"/>
            <a:ext cx="387681" cy="387641"/>
            <a:chOff x="5611350" y="1561258"/>
            <a:chExt cx="397907" cy="397866"/>
          </a:xfrm>
        </p:grpSpPr>
        <p:sp>
          <p:nvSpPr>
            <p:cNvPr id="8995" name="Google Shape;8995;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6"/>
          <p:cNvGrpSpPr/>
          <p:nvPr/>
        </p:nvGrpSpPr>
        <p:grpSpPr>
          <a:xfrm>
            <a:off x="4553987" y="3925571"/>
            <a:ext cx="387610" cy="193109"/>
            <a:chOff x="6140660" y="1661097"/>
            <a:chExt cx="397835" cy="198202"/>
          </a:xfrm>
        </p:grpSpPr>
        <p:sp>
          <p:nvSpPr>
            <p:cNvPr id="9000" name="Google Shape;9000;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6"/>
          <p:cNvGrpSpPr/>
          <p:nvPr/>
        </p:nvGrpSpPr>
        <p:grpSpPr>
          <a:xfrm>
            <a:off x="5073202" y="3828305"/>
            <a:ext cx="387681" cy="387641"/>
            <a:chOff x="6669907" y="1561258"/>
            <a:chExt cx="397907" cy="397866"/>
          </a:xfrm>
        </p:grpSpPr>
        <p:sp>
          <p:nvSpPr>
            <p:cNvPr id="9005" name="Google Shape;9005;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958433" y="3885842"/>
            <a:ext cx="387681" cy="272572"/>
            <a:chOff x="3386036" y="1746339"/>
            <a:chExt cx="397907" cy="279762"/>
          </a:xfrm>
        </p:grpSpPr>
        <p:sp>
          <p:nvSpPr>
            <p:cNvPr id="9011" name="Google Shape;9011;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2996130" y="3828288"/>
            <a:ext cx="387681" cy="387681"/>
            <a:chOff x="4417380" y="1687279"/>
            <a:chExt cx="397907" cy="397907"/>
          </a:xfrm>
        </p:grpSpPr>
        <p:sp>
          <p:nvSpPr>
            <p:cNvPr id="9014" name="Google Shape;9014;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6"/>
          <p:cNvGrpSpPr/>
          <p:nvPr/>
        </p:nvGrpSpPr>
        <p:grpSpPr>
          <a:xfrm>
            <a:off x="7942611" y="3308537"/>
            <a:ext cx="387661" cy="387661"/>
            <a:chOff x="2869999" y="1687279"/>
            <a:chExt cx="397887" cy="397887"/>
          </a:xfrm>
        </p:grpSpPr>
        <p:sp>
          <p:nvSpPr>
            <p:cNvPr id="9017" name="Google Shape;9017;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6"/>
          <p:cNvGrpSpPr/>
          <p:nvPr/>
        </p:nvGrpSpPr>
        <p:grpSpPr>
          <a:xfrm>
            <a:off x="2477718" y="3828664"/>
            <a:ext cx="386807" cy="386929"/>
            <a:chOff x="3902887" y="1687655"/>
            <a:chExt cx="397010" cy="397135"/>
          </a:xfrm>
        </p:grpSpPr>
        <p:sp>
          <p:nvSpPr>
            <p:cNvPr id="9020" name="Google Shape;9020;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6"/>
          <p:cNvGrpSpPr/>
          <p:nvPr/>
        </p:nvGrpSpPr>
        <p:grpSpPr>
          <a:xfrm>
            <a:off x="3515416" y="3828344"/>
            <a:ext cx="387681" cy="387681"/>
            <a:chOff x="4933458" y="1687279"/>
            <a:chExt cx="397907" cy="397907"/>
          </a:xfrm>
        </p:grpSpPr>
        <p:sp>
          <p:nvSpPr>
            <p:cNvPr id="9023" name="Google Shape;9023;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6"/>
          <p:cNvGrpSpPr/>
          <p:nvPr/>
        </p:nvGrpSpPr>
        <p:grpSpPr>
          <a:xfrm>
            <a:off x="5286246" y="3308537"/>
            <a:ext cx="387681" cy="387661"/>
            <a:chOff x="266768" y="1721375"/>
            <a:chExt cx="397907" cy="397887"/>
          </a:xfrm>
        </p:grpSpPr>
        <p:sp>
          <p:nvSpPr>
            <p:cNvPr id="9026" name="Google Shape;9026;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7411672" y="3308924"/>
            <a:ext cx="387539" cy="386888"/>
            <a:chOff x="2408992" y="1722875"/>
            <a:chExt cx="397761" cy="397093"/>
          </a:xfrm>
        </p:grpSpPr>
        <p:sp>
          <p:nvSpPr>
            <p:cNvPr id="9029" name="Google Shape;9029;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6"/>
          <p:cNvGrpSpPr/>
          <p:nvPr/>
        </p:nvGrpSpPr>
        <p:grpSpPr>
          <a:xfrm>
            <a:off x="5592488" y="3828305"/>
            <a:ext cx="387641" cy="387641"/>
            <a:chOff x="7199196" y="1561258"/>
            <a:chExt cx="397866" cy="397866"/>
          </a:xfrm>
        </p:grpSpPr>
        <p:sp>
          <p:nvSpPr>
            <p:cNvPr id="9032" name="Google Shape;9032;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5" name="Google Shape;9035;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36" name="Google Shape;9036;p76"/>
          <p:cNvGrpSpPr/>
          <p:nvPr/>
        </p:nvGrpSpPr>
        <p:grpSpPr>
          <a:xfrm>
            <a:off x="6348367" y="3308537"/>
            <a:ext cx="387661" cy="387661"/>
            <a:chOff x="1379798" y="1723250"/>
            <a:chExt cx="397887" cy="397887"/>
          </a:xfrm>
        </p:grpSpPr>
        <p:sp>
          <p:nvSpPr>
            <p:cNvPr id="9037" name="Google Shape;9037;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76"/>
          <p:cNvGrpSpPr/>
          <p:nvPr/>
        </p:nvGrpSpPr>
        <p:grpSpPr>
          <a:xfrm>
            <a:off x="5817327" y="3308537"/>
            <a:ext cx="387641" cy="387661"/>
            <a:chOff x="864491" y="1723250"/>
            <a:chExt cx="397866" cy="397887"/>
          </a:xfrm>
        </p:grpSpPr>
        <p:sp>
          <p:nvSpPr>
            <p:cNvPr id="9042" name="Google Shape;904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5" name="Google Shape;9045;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6" name="Google Shape;9046;p76"/>
          <p:cNvGrpSpPr/>
          <p:nvPr/>
        </p:nvGrpSpPr>
        <p:grpSpPr>
          <a:xfrm>
            <a:off x="6584154" y="3827060"/>
            <a:ext cx="388966" cy="388966"/>
            <a:chOff x="1190625" y="238125"/>
            <a:chExt cx="5235075" cy="5235075"/>
          </a:xfrm>
        </p:grpSpPr>
        <p:sp>
          <p:nvSpPr>
            <p:cNvPr id="9047" name="Google Shape;9047;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52"/>
        <p:cNvGrpSpPr/>
        <p:nvPr/>
      </p:nvGrpSpPr>
      <p:grpSpPr>
        <a:xfrm>
          <a:off x="0" y="0"/>
          <a:ext cx="0" cy="0"/>
          <a:chOff x="0" y="0"/>
          <a:chExt cx="0" cy="0"/>
        </a:xfrm>
      </p:grpSpPr>
      <p:pic>
        <p:nvPicPr>
          <p:cNvPr id="9053" name="Google Shape;9053;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dirty="0"/>
              <a:t>Log Reg (Anna) </a:t>
            </a:r>
            <a:endParaRPr lang="en-AT" sz="2000" dirty="0"/>
          </a:p>
        </p:txBody>
      </p:sp>
      <p:grpSp>
        <p:nvGrpSpPr>
          <p:cNvPr id="5" name="Google Shape;2269;p64">
            <a:extLst>
              <a:ext uri="{FF2B5EF4-FFF2-40B4-BE49-F238E27FC236}">
                <a16:creationId xmlns:a16="http://schemas.microsoft.com/office/drawing/2014/main" id="{6D30CC6D-B19A-759E-F901-E588F6A5A205}"/>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8B500FDD-966E-04CB-D237-E4FE36264E0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7" name="Google Shape;2271;p64">
              <a:extLst>
                <a:ext uri="{FF2B5EF4-FFF2-40B4-BE49-F238E27FC236}">
                  <a16:creationId xmlns:a16="http://schemas.microsoft.com/office/drawing/2014/main" id="{9F5E5B23-6F3C-9A84-4F48-9B87AFFC0C9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2;p64">
              <a:extLst>
                <a:ext uri="{FF2B5EF4-FFF2-40B4-BE49-F238E27FC236}">
                  <a16:creationId xmlns:a16="http://schemas.microsoft.com/office/drawing/2014/main" id="{21E0D017-9022-E3AC-2812-78C75AF98FE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3;p64">
              <a:extLst>
                <a:ext uri="{FF2B5EF4-FFF2-40B4-BE49-F238E27FC236}">
                  <a16:creationId xmlns:a16="http://schemas.microsoft.com/office/drawing/2014/main" id="{5B11BE4B-0245-CA27-2E44-EE605B8DCB3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2" descr="Zivil- und Zivilverfahrensrecht - WU (Wirtschaftsuniversität Wien)">
            <a:extLst>
              <a:ext uri="{FF2B5EF4-FFF2-40B4-BE49-F238E27FC236}">
                <a16:creationId xmlns:a16="http://schemas.microsoft.com/office/drawing/2014/main" id="{9FC61571-B2EA-F736-FB12-41A0CF076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044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b="1" dirty="0">
                <a:solidFill>
                  <a:schemeClr val="tx2"/>
                </a:solidFill>
              </a:rPr>
              <a:t>Starting Position is the most impactful factor for Finishing well in the race</a:t>
            </a:r>
            <a:endParaRPr lang="en-AT" sz="2000" b="1" dirty="0">
              <a:solidFill>
                <a:schemeClr val="tx2"/>
              </a:solidFill>
            </a:endParaRPr>
          </a:p>
        </p:txBody>
      </p:sp>
      <p:grpSp>
        <p:nvGrpSpPr>
          <p:cNvPr id="12" name="Group 11">
            <a:extLst>
              <a:ext uri="{FF2B5EF4-FFF2-40B4-BE49-F238E27FC236}">
                <a16:creationId xmlns:a16="http://schemas.microsoft.com/office/drawing/2014/main" id="{4E0DAD4F-43A9-7005-2A79-B877CE80EDAD}"/>
              </a:ext>
            </a:extLst>
          </p:cNvPr>
          <p:cNvGrpSpPr/>
          <p:nvPr/>
        </p:nvGrpSpPr>
        <p:grpSpPr>
          <a:xfrm>
            <a:off x="425219" y="1355053"/>
            <a:ext cx="3972619" cy="2892288"/>
            <a:chOff x="524842" y="837185"/>
            <a:chExt cx="4987754" cy="4052598"/>
          </a:xfrm>
        </p:grpSpPr>
        <p:pic>
          <p:nvPicPr>
            <p:cNvPr id="5" name="Graphic 4">
              <a:extLst>
                <a:ext uri="{FF2B5EF4-FFF2-40B4-BE49-F238E27FC236}">
                  <a16:creationId xmlns:a16="http://schemas.microsoft.com/office/drawing/2014/main" id="{3FECE666-CFAF-9869-C894-8E3E66CB1D1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 t="6362" r="-501" b="1900"/>
            <a:stretch/>
          </p:blipFill>
          <p:spPr>
            <a:xfrm>
              <a:off x="524842" y="837185"/>
              <a:ext cx="4439717" cy="4052598"/>
            </a:xfrm>
            <a:prstGeom prst="rect">
              <a:avLst/>
            </a:prstGeom>
          </p:spPr>
        </p:pic>
        <p:sp>
          <p:nvSpPr>
            <p:cNvPr id="8" name="TextBox 7">
              <a:extLst>
                <a:ext uri="{FF2B5EF4-FFF2-40B4-BE49-F238E27FC236}">
                  <a16:creationId xmlns:a16="http://schemas.microsoft.com/office/drawing/2014/main" id="{93BBD1FA-B270-E790-9A95-CFDA97EA47A2}"/>
                </a:ext>
              </a:extLst>
            </p:cNvPr>
            <p:cNvSpPr txBox="1"/>
            <p:nvPr/>
          </p:nvSpPr>
          <p:spPr>
            <a:xfrm>
              <a:off x="2399156" y="1900481"/>
              <a:ext cx="1416844" cy="431249"/>
            </a:xfrm>
            <a:prstGeom prst="rect">
              <a:avLst/>
            </a:prstGeom>
            <a:noFill/>
          </p:spPr>
          <p:txBody>
            <a:bodyPr wrap="square" rtlCol="0">
              <a:spAutoFit/>
            </a:bodyPr>
            <a:lstStyle/>
            <a:p>
              <a:r>
                <a:rPr lang="en-GB" sz="700" i="1" dirty="0">
                  <a:solidFill>
                    <a:schemeClr val="tx2"/>
                  </a:solidFill>
                </a:rPr>
                <a:t>Well know teams</a:t>
              </a:r>
            </a:p>
            <a:p>
              <a:r>
                <a:rPr lang="en-GB" sz="700" i="1" dirty="0">
                  <a:solidFill>
                    <a:schemeClr val="tx2"/>
                  </a:solidFill>
                </a:rPr>
                <a:t>(e.g. Ferrari, Red Bull) </a:t>
              </a:r>
            </a:p>
          </p:txBody>
        </p:sp>
        <p:sp>
          <p:nvSpPr>
            <p:cNvPr id="9" name="TextBox 8">
              <a:extLst>
                <a:ext uri="{FF2B5EF4-FFF2-40B4-BE49-F238E27FC236}">
                  <a16:creationId xmlns:a16="http://schemas.microsoft.com/office/drawing/2014/main" id="{7BC7463B-9C72-E5EB-477D-25CDB93366B2}"/>
                </a:ext>
              </a:extLst>
            </p:cNvPr>
            <p:cNvSpPr txBox="1"/>
            <p:nvPr/>
          </p:nvSpPr>
          <p:spPr>
            <a:xfrm>
              <a:off x="4114005" y="1914767"/>
              <a:ext cx="1148560" cy="431249"/>
            </a:xfrm>
            <a:prstGeom prst="rect">
              <a:avLst/>
            </a:prstGeom>
            <a:noFill/>
          </p:spPr>
          <p:txBody>
            <a:bodyPr wrap="square" rtlCol="0">
              <a:spAutoFit/>
            </a:bodyPr>
            <a:lstStyle/>
            <a:p>
              <a:r>
                <a:rPr lang="en-GB" sz="700" i="1" dirty="0">
                  <a:solidFill>
                    <a:schemeClr val="tx2"/>
                  </a:solidFill>
                </a:rPr>
                <a:t>Less know teams</a:t>
              </a:r>
            </a:p>
            <a:p>
              <a:r>
                <a:rPr lang="en-GB" sz="700" i="1" dirty="0">
                  <a:solidFill>
                    <a:schemeClr val="tx2"/>
                  </a:solidFill>
                </a:rPr>
                <a:t>(e.g. Haas)</a:t>
              </a:r>
            </a:p>
          </p:txBody>
        </p:sp>
        <p:sp>
          <p:nvSpPr>
            <p:cNvPr id="10" name="TextBox 9">
              <a:extLst>
                <a:ext uri="{FF2B5EF4-FFF2-40B4-BE49-F238E27FC236}">
                  <a16:creationId xmlns:a16="http://schemas.microsoft.com/office/drawing/2014/main" id="{F0CE823A-864A-1AA1-E4E0-DC8FB6F5EBFC}"/>
                </a:ext>
              </a:extLst>
            </p:cNvPr>
            <p:cNvSpPr txBox="1"/>
            <p:nvPr/>
          </p:nvSpPr>
          <p:spPr>
            <a:xfrm>
              <a:off x="1740059" y="2714153"/>
              <a:ext cx="1473149" cy="431249"/>
            </a:xfrm>
            <a:prstGeom prst="rect">
              <a:avLst/>
            </a:prstGeom>
            <a:noFill/>
          </p:spPr>
          <p:txBody>
            <a:bodyPr wrap="square" rtlCol="0">
              <a:spAutoFit/>
            </a:bodyPr>
            <a:lstStyle/>
            <a:p>
              <a:r>
                <a:rPr lang="en-GB" sz="700" i="1" dirty="0">
                  <a:solidFill>
                    <a:schemeClr val="tx2"/>
                  </a:solidFill>
                </a:rPr>
                <a:t>Very successful drivers</a:t>
              </a:r>
            </a:p>
            <a:p>
              <a:r>
                <a:rPr lang="en-GB" sz="700" i="1" dirty="0">
                  <a:solidFill>
                    <a:schemeClr val="tx2"/>
                  </a:solidFill>
                </a:rPr>
                <a:t>(e.g. Hamilton, Alonso) </a:t>
              </a:r>
            </a:p>
          </p:txBody>
        </p:sp>
        <p:sp>
          <p:nvSpPr>
            <p:cNvPr id="11" name="TextBox 10">
              <a:extLst>
                <a:ext uri="{FF2B5EF4-FFF2-40B4-BE49-F238E27FC236}">
                  <a16:creationId xmlns:a16="http://schemas.microsoft.com/office/drawing/2014/main" id="{DD5CAC0E-D735-7D13-73F8-1A74E8DB3C4D}"/>
                </a:ext>
              </a:extLst>
            </p:cNvPr>
            <p:cNvSpPr txBox="1"/>
            <p:nvPr/>
          </p:nvSpPr>
          <p:spPr>
            <a:xfrm>
              <a:off x="4260058" y="2927190"/>
              <a:ext cx="1252538" cy="280312"/>
            </a:xfrm>
            <a:prstGeom prst="rect">
              <a:avLst/>
            </a:prstGeom>
            <a:noFill/>
          </p:spPr>
          <p:txBody>
            <a:bodyPr wrap="square" rtlCol="0">
              <a:spAutoFit/>
            </a:bodyPr>
            <a:lstStyle/>
            <a:p>
              <a:r>
                <a:rPr lang="en-GB" sz="700" i="1" dirty="0">
                  <a:solidFill>
                    <a:schemeClr val="tx2"/>
                  </a:solidFill>
                </a:rPr>
                <a:t>All other drivers</a:t>
              </a:r>
            </a:p>
          </p:txBody>
        </p:sp>
      </p:grpSp>
      <p:pic>
        <p:nvPicPr>
          <p:cNvPr id="2" name="Graphic 1">
            <a:extLst>
              <a:ext uri="{FF2B5EF4-FFF2-40B4-BE49-F238E27FC236}">
                <a16:creationId xmlns:a16="http://schemas.microsoft.com/office/drawing/2014/main" id="{9B25E45B-7158-9B88-9DEF-5112451240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63358" y="1429647"/>
            <a:ext cx="2895000" cy="2895000"/>
          </a:xfrm>
          <a:prstGeom prst="rect">
            <a:avLst/>
          </a:prstGeom>
        </p:spPr>
      </p:pic>
      <p:grpSp>
        <p:nvGrpSpPr>
          <p:cNvPr id="4" name="Google Shape;2269;p64">
            <a:extLst>
              <a:ext uri="{FF2B5EF4-FFF2-40B4-BE49-F238E27FC236}">
                <a16:creationId xmlns:a16="http://schemas.microsoft.com/office/drawing/2014/main" id="{F4635B62-FD8E-D836-36D5-92624B5A1CE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5FBB157F-48D1-1AC4-DEF4-7BE66E84DC87}"/>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7. Trees &amp; Forest </a:t>
              </a:r>
              <a:endParaRPr sz="900" dirty="0"/>
            </a:p>
          </p:txBody>
        </p:sp>
        <p:sp>
          <p:nvSpPr>
            <p:cNvPr id="7" name="Google Shape;2271;p64">
              <a:extLst>
                <a:ext uri="{FF2B5EF4-FFF2-40B4-BE49-F238E27FC236}">
                  <a16:creationId xmlns:a16="http://schemas.microsoft.com/office/drawing/2014/main" id="{83B48E02-F7F8-1469-5BF7-DE652673D3A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2;p64">
              <a:extLst>
                <a:ext uri="{FF2B5EF4-FFF2-40B4-BE49-F238E27FC236}">
                  <a16:creationId xmlns:a16="http://schemas.microsoft.com/office/drawing/2014/main" id="{0E59BABB-673D-1FE1-2DC7-C4AEFDD667F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3;p64">
              <a:extLst>
                <a:ext uri="{FF2B5EF4-FFF2-40B4-BE49-F238E27FC236}">
                  <a16:creationId xmlns:a16="http://schemas.microsoft.com/office/drawing/2014/main" id="{11902D99-523D-544B-821B-90D57D64D03C}"/>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2" descr="Zivil- und Zivilverfahrensrecht - WU (Wirtschaftsuniversität Wien)">
            <a:extLst>
              <a:ext uri="{FF2B5EF4-FFF2-40B4-BE49-F238E27FC236}">
                <a16:creationId xmlns:a16="http://schemas.microsoft.com/office/drawing/2014/main" id="{AB250E55-9C7A-637B-63D7-5D82BB2F7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A511B77-F55A-11BF-36EF-5D7A7CE7D8FD}"/>
              </a:ext>
            </a:extLst>
          </p:cNvPr>
          <p:cNvSpPr txBox="1"/>
          <p:nvPr/>
        </p:nvSpPr>
        <p:spPr>
          <a:xfrm>
            <a:off x="619230" y="1047276"/>
            <a:ext cx="3213751" cy="307777"/>
          </a:xfrm>
          <a:prstGeom prst="rect">
            <a:avLst/>
          </a:prstGeom>
          <a:noFill/>
        </p:spPr>
        <p:txBody>
          <a:bodyPr wrap="square" rtlCol="0">
            <a:spAutoFit/>
          </a:bodyPr>
          <a:lstStyle/>
          <a:p>
            <a:r>
              <a:rPr lang="en-GB" b="1" dirty="0">
                <a:solidFill>
                  <a:schemeClr val="tx2"/>
                </a:solidFill>
              </a:rPr>
              <a:t>Pruned tree</a:t>
            </a:r>
          </a:p>
        </p:txBody>
      </p:sp>
      <p:sp>
        <p:nvSpPr>
          <p:cNvPr id="19" name="TextBox 18">
            <a:extLst>
              <a:ext uri="{FF2B5EF4-FFF2-40B4-BE49-F238E27FC236}">
                <a16:creationId xmlns:a16="http://schemas.microsoft.com/office/drawing/2014/main" id="{63FB0236-B4ED-FF6F-9320-6ED95093B065}"/>
              </a:ext>
            </a:extLst>
          </p:cNvPr>
          <p:cNvSpPr txBox="1"/>
          <p:nvPr/>
        </p:nvSpPr>
        <p:spPr>
          <a:xfrm>
            <a:off x="5353653" y="1047276"/>
            <a:ext cx="3213751" cy="307777"/>
          </a:xfrm>
          <a:prstGeom prst="rect">
            <a:avLst/>
          </a:prstGeom>
          <a:noFill/>
        </p:spPr>
        <p:txBody>
          <a:bodyPr wrap="square" rtlCol="0">
            <a:spAutoFit/>
          </a:bodyPr>
          <a:lstStyle/>
          <a:p>
            <a:r>
              <a:rPr lang="en-GB" b="1" dirty="0">
                <a:solidFill>
                  <a:schemeClr val="tx2"/>
                </a:solidFill>
              </a:rPr>
              <a:t>Random forest</a:t>
            </a:r>
          </a:p>
        </p:txBody>
      </p:sp>
      <p:cxnSp>
        <p:nvCxnSpPr>
          <p:cNvPr id="21" name="Straight Connector 20">
            <a:extLst>
              <a:ext uri="{FF2B5EF4-FFF2-40B4-BE49-F238E27FC236}">
                <a16:creationId xmlns:a16="http://schemas.microsoft.com/office/drawing/2014/main" id="{986B6B5F-0E0D-18F4-6D69-6F9E097215F6}"/>
              </a:ext>
            </a:extLst>
          </p:cNvPr>
          <p:cNvCxnSpPr>
            <a:cxnSpLocks/>
          </p:cNvCxnSpPr>
          <p:nvPr/>
        </p:nvCxnSpPr>
        <p:spPr>
          <a:xfrm>
            <a:off x="4572000" y="1521020"/>
            <a:ext cx="0" cy="328763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80E55B9-7DAF-B5AE-6160-5C986650D29A}"/>
              </a:ext>
            </a:extLst>
          </p:cNvPr>
          <p:cNvGrpSpPr/>
          <p:nvPr/>
        </p:nvGrpSpPr>
        <p:grpSpPr>
          <a:xfrm>
            <a:off x="308900" y="4285757"/>
            <a:ext cx="3653970" cy="584137"/>
            <a:chOff x="308900" y="4360567"/>
            <a:chExt cx="3653970" cy="584137"/>
          </a:xfrm>
        </p:grpSpPr>
        <p:sp>
          <p:nvSpPr>
            <p:cNvPr id="24" name="TextBox 23">
              <a:extLst>
                <a:ext uri="{FF2B5EF4-FFF2-40B4-BE49-F238E27FC236}">
                  <a16:creationId xmlns:a16="http://schemas.microsoft.com/office/drawing/2014/main" id="{8C6A0061-5759-8031-7327-7EF918D5F88D}"/>
                </a:ext>
              </a:extLst>
            </p:cNvPr>
            <p:cNvSpPr txBox="1"/>
            <p:nvPr/>
          </p:nvSpPr>
          <p:spPr>
            <a:xfrm>
              <a:off x="797257" y="4421803"/>
              <a:ext cx="3165613" cy="461665"/>
            </a:xfrm>
            <a:prstGeom prst="rect">
              <a:avLst/>
            </a:prstGeom>
            <a:noFill/>
          </p:spPr>
          <p:txBody>
            <a:bodyPr wrap="square" rtlCol="0">
              <a:spAutoFit/>
            </a:bodyPr>
            <a:lstStyle/>
            <a:p>
              <a:r>
                <a:rPr lang="en-GB" sz="1200" b="0" i="0" dirty="0">
                  <a:solidFill>
                    <a:schemeClr val="tx2"/>
                  </a:solidFill>
                  <a:effectLst/>
                  <a:latin typeface="Söhne"/>
                </a:rPr>
                <a:t>Starting </a:t>
              </a:r>
              <a:r>
                <a:rPr lang="en-GB" sz="1200" b="1" i="0" dirty="0">
                  <a:solidFill>
                    <a:schemeClr val="tx2"/>
                  </a:solidFill>
                  <a:effectLst/>
                  <a:latin typeface="Söhne"/>
                </a:rPr>
                <a:t>within the top 10</a:t>
              </a:r>
              <a:r>
                <a:rPr lang="en-GB" sz="1200" b="0" i="0" dirty="0">
                  <a:solidFill>
                    <a:schemeClr val="tx2"/>
                  </a:solidFill>
                  <a:effectLst/>
                  <a:latin typeface="Söhne"/>
                </a:rPr>
                <a:t>, particularly the </a:t>
              </a:r>
              <a:r>
                <a:rPr lang="en-GB" sz="1200" b="1" i="0" dirty="0">
                  <a:solidFill>
                    <a:schemeClr val="tx2"/>
                  </a:solidFill>
                  <a:effectLst/>
                  <a:latin typeface="Söhne"/>
                </a:rPr>
                <a:t>top 5</a:t>
              </a:r>
              <a:r>
                <a:rPr lang="en-GB" sz="1200" b="0" i="0" dirty="0">
                  <a:solidFill>
                    <a:schemeClr val="tx2"/>
                  </a:solidFill>
                  <a:effectLst/>
                  <a:latin typeface="Söhne"/>
                </a:rPr>
                <a:t>, increases the chance of a </a:t>
              </a:r>
              <a:r>
                <a:rPr lang="en-GB" sz="1200" b="1" i="0" dirty="0">
                  <a:solidFill>
                    <a:schemeClr val="tx2"/>
                  </a:solidFill>
                  <a:effectLst/>
                  <a:latin typeface="Söhne"/>
                </a:rPr>
                <a:t>strong finish</a:t>
              </a:r>
              <a:r>
                <a:rPr lang="en-GB" sz="1200" b="0" i="0" dirty="0">
                  <a:solidFill>
                    <a:schemeClr val="tx2"/>
                  </a:solidFill>
                  <a:effectLst/>
                  <a:latin typeface="Söhne"/>
                </a:rPr>
                <a:t>.</a:t>
              </a:r>
              <a:endParaRPr lang="en-GB" sz="1200" dirty="0">
                <a:solidFill>
                  <a:schemeClr val="tx2"/>
                </a:solidFill>
              </a:endParaRPr>
            </a:p>
          </p:txBody>
        </p:sp>
        <p:pic>
          <p:nvPicPr>
            <p:cNvPr id="26" name="Graphic 25" descr="Caret Right with solid fill">
              <a:extLst>
                <a:ext uri="{FF2B5EF4-FFF2-40B4-BE49-F238E27FC236}">
                  <a16:creationId xmlns:a16="http://schemas.microsoft.com/office/drawing/2014/main" id="{9C4E7F12-A414-3747-86A1-5CA2008BFF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8900" y="4360567"/>
              <a:ext cx="584137" cy="584137"/>
            </a:xfrm>
            <a:prstGeom prst="rect">
              <a:avLst/>
            </a:prstGeom>
          </p:spPr>
        </p:pic>
      </p:grpSp>
      <p:grpSp>
        <p:nvGrpSpPr>
          <p:cNvPr id="32" name="Group 31">
            <a:extLst>
              <a:ext uri="{FF2B5EF4-FFF2-40B4-BE49-F238E27FC236}">
                <a16:creationId xmlns:a16="http://schemas.microsoft.com/office/drawing/2014/main" id="{272C03CA-2EB5-1733-EAB6-A29A9D399584}"/>
              </a:ext>
            </a:extLst>
          </p:cNvPr>
          <p:cNvGrpSpPr/>
          <p:nvPr/>
        </p:nvGrpSpPr>
        <p:grpSpPr>
          <a:xfrm>
            <a:off x="4913434" y="4285757"/>
            <a:ext cx="3653970" cy="584137"/>
            <a:chOff x="4913434" y="4250706"/>
            <a:chExt cx="3653970" cy="584137"/>
          </a:xfrm>
        </p:grpSpPr>
        <p:sp>
          <p:nvSpPr>
            <p:cNvPr id="27" name="TextBox 26">
              <a:extLst>
                <a:ext uri="{FF2B5EF4-FFF2-40B4-BE49-F238E27FC236}">
                  <a16:creationId xmlns:a16="http://schemas.microsoft.com/office/drawing/2014/main" id="{FE670E52-1C94-88BB-80B2-AC021565F635}"/>
                </a:ext>
              </a:extLst>
            </p:cNvPr>
            <p:cNvSpPr txBox="1"/>
            <p:nvPr/>
          </p:nvSpPr>
          <p:spPr>
            <a:xfrm>
              <a:off x="5401791" y="4311942"/>
              <a:ext cx="3165613" cy="461665"/>
            </a:xfrm>
            <a:prstGeom prst="rect">
              <a:avLst/>
            </a:prstGeom>
            <a:noFill/>
          </p:spPr>
          <p:txBody>
            <a:bodyPr wrap="square" rtlCol="0">
              <a:spAutoFit/>
            </a:bodyPr>
            <a:lstStyle/>
            <a:p>
              <a:r>
                <a:rPr lang="en-GB" sz="1200" b="0" i="0" dirty="0">
                  <a:solidFill>
                    <a:schemeClr val="tx2"/>
                  </a:solidFill>
                  <a:effectLst/>
                  <a:latin typeface="Söhne"/>
                </a:rPr>
                <a:t>Getting a </a:t>
              </a:r>
              <a:r>
                <a:rPr lang="en-GB" sz="1200" b="1" i="0" dirty="0">
                  <a:solidFill>
                    <a:schemeClr val="tx2"/>
                  </a:solidFill>
                  <a:effectLst/>
                  <a:latin typeface="Söhne"/>
                </a:rPr>
                <a:t>good starting position </a:t>
              </a:r>
              <a:r>
                <a:rPr lang="en-GB" sz="1200" b="0" i="0" dirty="0">
                  <a:solidFill>
                    <a:schemeClr val="tx2"/>
                  </a:solidFill>
                  <a:effectLst/>
                  <a:latin typeface="Söhne"/>
                </a:rPr>
                <a:t>has, by far the </a:t>
              </a:r>
              <a:r>
                <a:rPr lang="en-GB" sz="1200" b="1" i="0" dirty="0">
                  <a:solidFill>
                    <a:schemeClr val="tx2"/>
                  </a:solidFill>
                  <a:effectLst/>
                  <a:latin typeface="Söhne"/>
                </a:rPr>
                <a:t>highest importance </a:t>
              </a:r>
              <a:r>
                <a:rPr lang="en-GB" sz="1200" b="0" i="0" dirty="0">
                  <a:solidFill>
                    <a:schemeClr val="tx2"/>
                  </a:solidFill>
                  <a:effectLst/>
                  <a:latin typeface="Söhne"/>
                </a:rPr>
                <a:t>in our forest</a:t>
              </a:r>
              <a:endParaRPr lang="en-GB" sz="1200" dirty="0">
                <a:solidFill>
                  <a:schemeClr val="tx2"/>
                </a:solidFill>
              </a:endParaRPr>
            </a:p>
          </p:txBody>
        </p:sp>
        <p:pic>
          <p:nvPicPr>
            <p:cNvPr id="28" name="Graphic 27" descr="Caret Right with solid fill">
              <a:extLst>
                <a:ext uri="{FF2B5EF4-FFF2-40B4-BE49-F238E27FC236}">
                  <a16:creationId xmlns:a16="http://schemas.microsoft.com/office/drawing/2014/main" id="{2410557B-06E5-2A92-5541-7A3657A162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13434" y="4250706"/>
              <a:ext cx="584137" cy="584137"/>
            </a:xfrm>
            <a:prstGeom prst="rect">
              <a:avLst/>
            </a:prstGeom>
          </p:spPr>
        </p:pic>
      </p:grpSp>
      <p:sp>
        <p:nvSpPr>
          <p:cNvPr id="33" name="Rectangle 32">
            <a:extLst>
              <a:ext uri="{FF2B5EF4-FFF2-40B4-BE49-F238E27FC236}">
                <a16:creationId xmlns:a16="http://schemas.microsoft.com/office/drawing/2014/main" id="{C0D197BB-0FAB-8C2E-C4C6-B794B1EB78AD}"/>
              </a:ext>
            </a:extLst>
          </p:cNvPr>
          <p:cNvSpPr/>
          <p:nvPr/>
        </p:nvSpPr>
        <p:spPr>
          <a:xfrm>
            <a:off x="7822406" y="1790655"/>
            <a:ext cx="148543" cy="2081258"/>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A9C1666-72DE-12C0-5A72-B54F437E0CEA}"/>
              </a:ext>
            </a:extLst>
          </p:cNvPr>
          <p:cNvSpPr/>
          <p:nvPr/>
        </p:nvSpPr>
        <p:spPr>
          <a:xfrm>
            <a:off x="1653053" y="1350791"/>
            <a:ext cx="366713" cy="230997"/>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085B580A-99BC-2DCE-9076-1B3886E23477}"/>
              </a:ext>
            </a:extLst>
          </p:cNvPr>
          <p:cNvSpPr/>
          <p:nvPr/>
        </p:nvSpPr>
        <p:spPr>
          <a:xfrm>
            <a:off x="966721" y="1969810"/>
            <a:ext cx="366713" cy="230997"/>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3469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DACE286-0BCB-DB8B-FD8A-28DB4D233232}"/>
              </a:ext>
            </a:extLst>
          </p:cNvPr>
          <p:cNvGraphicFramePr>
            <a:graphicFrameLocks noChangeAspect="1"/>
          </p:cNvGraphicFramePr>
          <p:nvPr>
            <p:custDataLst>
              <p:tags r:id="rId1"/>
            </p:custDataLst>
            <p:extLst>
              <p:ext uri="{D42A27DB-BD31-4B8C-83A1-F6EECF244321}">
                <p14:modId xmlns:p14="http://schemas.microsoft.com/office/powerpoint/2010/main" val="1378588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0" imgH="403" progId="TCLayout.ActiveDocument.1">
                  <p:embed/>
                </p:oleObj>
              </mc:Choice>
              <mc:Fallback>
                <p:oleObj name="think-cell Slide" r:id="rId4" imgW="410" imgH="403" progId="TCLayout.ActiveDocument.1">
                  <p:embed/>
                  <p:pic>
                    <p:nvPicPr>
                      <p:cNvPr id="9" name="think-cell data - do not delete" hidden="1">
                        <a:extLst>
                          <a:ext uri="{FF2B5EF4-FFF2-40B4-BE49-F238E27FC236}">
                            <a16:creationId xmlns:a16="http://schemas.microsoft.com/office/drawing/2014/main" id="{7DACE286-0BCB-DB8B-FD8A-28DB4D2332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D0E3A6C-A6AE-B1CC-0940-7A3C8282B373}"/>
              </a:ext>
            </a:extLst>
          </p:cNvPr>
          <p:cNvSpPr>
            <a:spLocks noGrp="1"/>
          </p:cNvSpPr>
          <p:nvPr>
            <p:ph type="title"/>
          </p:nvPr>
        </p:nvSpPr>
        <p:spPr>
          <a:xfrm>
            <a:off x="611592" y="346751"/>
            <a:ext cx="7704000" cy="572700"/>
          </a:xfrm>
        </p:spPr>
        <p:txBody>
          <a:bodyPr vert="horz"/>
          <a:lstStyle/>
          <a:p>
            <a:r>
              <a:rPr lang="en-GB" b="1" dirty="0"/>
              <a:t>Using the Random Forest to predict: How well will Lewis Hamilton perform with Ferrari in 2025</a:t>
            </a:r>
          </a:p>
        </p:txBody>
      </p:sp>
      <p:grpSp>
        <p:nvGrpSpPr>
          <p:cNvPr id="3" name="Google Shape;2269;p64">
            <a:extLst>
              <a:ext uri="{FF2B5EF4-FFF2-40B4-BE49-F238E27FC236}">
                <a16:creationId xmlns:a16="http://schemas.microsoft.com/office/drawing/2014/main" id="{9B79F974-20A5-4A43-B340-0B7BD2796BD6}"/>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C23EA9D2-23D9-795C-702A-AB730499B19D}"/>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7. Trees &amp; Forest </a:t>
              </a:r>
              <a:endParaRPr sz="900" dirty="0"/>
            </a:p>
          </p:txBody>
        </p:sp>
        <p:sp>
          <p:nvSpPr>
            <p:cNvPr id="5" name="Google Shape;2271;p64">
              <a:extLst>
                <a:ext uri="{FF2B5EF4-FFF2-40B4-BE49-F238E27FC236}">
                  <a16:creationId xmlns:a16="http://schemas.microsoft.com/office/drawing/2014/main" id="{581AD698-DC98-E624-BCC4-4605FEB224C9}"/>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56E46ABC-96A1-AAC8-57DE-91000036BEA0}"/>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D78B3453-4D79-1483-401E-648091DBA2AA}"/>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3FFF897D-EE18-A3D8-7B2F-BF2DC5A0E014}"/>
              </a:ext>
            </a:extLst>
          </p:cNvPr>
          <p:cNvSpPr txBox="1"/>
          <p:nvPr/>
        </p:nvSpPr>
        <p:spPr>
          <a:xfrm>
            <a:off x="611592" y="1049700"/>
            <a:ext cx="3748157" cy="307777"/>
          </a:xfrm>
          <a:prstGeom prst="rect">
            <a:avLst/>
          </a:prstGeom>
          <a:noFill/>
        </p:spPr>
        <p:txBody>
          <a:bodyPr wrap="square" rtlCol="0">
            <a:spAutoFit/>
          </a:bodyPr>
          <a:lstStyle/>
          <a:p>
            <a:r>
              <a:rPr lang="en-GB" dirty="0"/>
              <a:t>Context for our Research questions: </a:t>
            </a:r>
            <a:endParaRPr lang="en-AT" dirty="0"/>
          </a:p>
        </p:txBody>
      </p:sp>
      <p:sp>
        <p:nvSpPr>
          <p:cNvPr id="43" name="Rectangle: Rounded Corners 42">
            <a:extLst>
              <a:ext uri="{FF2B5EF4-FFF2-40B4-BE49-F238E27FC236}">
                <a16:creationId xmlns:a16="http://schemas.microsoft.com/office/drawing/2014/main" id="{B2A91068-C4A3-DB6F-CE6B-DD88D0F87E22}"/>
              </a:ext>
            </a:extLst>
          </p:cNvPr>
          <p:cNvSpPr/>
          <p:nvPr/>
        </p:nvSpPr>
        <p:spPr>
          <a:xfrm>
            <a:off x="712676" y="1331238"/>
            <a:ext cx="5829403" cy="621388"/>
          </a:xfrm>
          <a:prstGeom prst="roundRect">
            <a:avLst/>
          </a:prstGeom>
          <a:noFill/>
          <a:ln w="63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dirty="0">
                <a:solidFill>
                  <a:schemeClr val="tx2"/>
                </a:solidFill>
              </a:rPr>
              <a:t>Lewis Hamilton switches from Mercedes to Ferrari</a:t>
            </a:r>
            <a:r>
              <a:rPr lang="en-GB" sz="1200" dirty="0">
                <a:solidFill>
                  <a:schemeClr val="tx2"/>
                </a:solidFill>
              </a:rPr>
              <a:t> after being with Mercedes for ten years (winning 6 /7 world championships with them)</a:t>
            </a:r>
          </a:p>
        </p:txBody>
      </p:sp>
      <p:grpSp>
        <p:nvGrpSpPr>
          <p:cNvPr id="48" name="Group 47">
            <a:extLst>
              <a:ext uri="{FF2B5EF4-FFF2-40B4-BE49-F238E27FC236}">
                <a16:creationId xmlns:a16="http://schemas.microsoft.com/office/drawing/2014/main" id="{ACFF1B91-AA9F-105D-83BD-81C1037B9F1E}"/>
              </a:ext>
            </a:extLst>
          </p:cNvPr>
          <p:cNvGrpSpPr/>
          <p:nvPr/>
        </p:nvGrpSpPr>
        <p:grpSpPr>
          <a:xfrm>
            <a:off x="1092933" y="2363986"/>
            <a:ext cx="3058870" cy="2345971"/>
            <a:chOff x="1092933" y="2243336"/>
            <a:chExt cx="3058870" cy="2345971"/>
          </a:xfrm>
        </p:grpSpPr>
        <p:pic>
          <p:nvPicPr>
            <p:cNvPr id="35" name="Graphic 34">
              <a:extLst>
                <a:ext uri="{FF2B5EF4-FFF2-40B4-BE49-F238E27FC236}">
                  <a16:creationId xmlns:a16="http://schemas.microsoft.com/office/drawing/2014/main" id="{E62D8C78-8321-9F1A-D9EE-F345F9C95A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933" y="2243336"/>
              <a:ext cx="3058870" cy="2141210"/>
            </a:xfrm>
            <a:prstGeom prst="rect">
              <a:avLst/>
            </a:prstGeom>
          </p:spPr>
        </p:pic>
        <p:sp>
          <p:nvSpPr>
            <p:cNvPr id="44" name="TextBox 43">
              <a:extLst>
                <a:ext uri="{FF2B5EF4-FFF2-40B4-BE49-F238E27FC236}">
                  <a16:creationId xmlns:a16="http://schemas.microsoft.com/office/drawing/2014/main" id="{C8649BDE-17EE-FD9D-AFAF-F7C8F8354E71}"/>
                </a:ext>
              </a:extLst>
            </p:cNvPr>
            <p:cNvSpPr txBox="1"/>
            <p:nvPr/>
          </p:nvSpPr>
          <p:spPr>
            <a:xfrm>
              <a:off x="1709614" y="4327697"/>
              <a:ext cx="1825508" cy="261610"/>
            </a:xfrm>
            <a:prstGeom prst="rect">
              <a:avLst/>
            </a:prstGeom>
            <a:noFill/>
          </p:spPr>
          <p:txBody>
            <a:bodyPr wrap="square" rtlCol="0">
              <a:spAutoFit/>
            </a:bodyPr>
            <a:lstStyle/>
            <a:p>
              <a:r>
                <a:rPr lang="en-GB" sz="1100" dirty="0"/>
                <a:t>Average finishing place: 5</a:t>
              </a:r>
            </a:p>
          </p:txBody>
        </p:sp>
      </p:grpSp>
      <p:grpSp>
        <p:nvGrpSpPr>
          <p:cNvPr id="49" name="Group 48">
            <a:extLst>
              <a:ext uri="{FF2B5EF4-FFF2-40B4-BE49-F238E27FC236}">
                <a16:creationId xmlns:a16="http://schemas.microsoft.com/office/drawing/2014/main" id="{A5FEFE22-13D1-D6FF-B1EE-8DD4A6806A37}"/>
              </a:ext>
            </a:extLst>
          </p:cNvPr>
          <p:cNvGrpSpPr/>
          <p:nvPr/>
        </p:nvGrpSpPr>
        <p:grpSpPr>
          <a:xfrm>
            <a:off x="4955203" y="2363986"/>
            <a:ext cx="3058870" cy="2345971"/>
            <a:chOff x="4955203" y="2243336"/>
            <a:chExt cx="3058870" cy="2345971"/>
          </a:xfrm>
        </p:grpSpPr>
        <p:pic>
          <p:nvPicPr>
            <p:cNvPr id="37" name="Graphic 36">
              <a:extLst>
                <a:ext uri="{FF2B5EF4-FFF2-40B4-BE49-F238E27FC236}">
                  <a16:creationId xmlns:a16="http://schemas.microsoft.com/office/drawing/2014/main" id="{B615B2A0-4041-11D3-81B0-F4091C5825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5203" y="2243336"/>
              <a:ext cx="3058870" cy="2141210"/>
            </a:xfrm>
            <a:prstGeom prst="rect">
              <a:avLst/>
            </a:prstGeom>
          </p:spPr>
        </p:pic>
        <p:sp>
          <p:nvSpPr>
            <p:cNvPr id="45" name="TextBox 44">
              <a:extLst>
                <a:ext uri="{FF2B5EF4-FFF2-40B4-BE49-F238E27FC236}">
                  <a16:creationId xmlns:a16="http://schemas.microsoft.com/office/drawing/2014/main" id="{D36E0063-D098-E436-2DC0-35C84588AF42}"/>
                </a:ext>
              </a:extLst>
            </p:cNvPr>
            <p:cNvSpPr txBox="1"/>
            <p:nvPr/>
          </p:nvSpPr>
          <p:spPr>
            <a:xfrm>
              <a:off x="5542753" y="4327697"/>
              <a:ext cx="1883770" cy="261610"/>
            </a:xfrm>
            <a:prstGeom prst="rect">
              <a:avLst/>
            </a:prstGeom>
            <a:noFill/>
          </p:spPr>
          <p:txBody>
            <a:bodyPr wrap="square" rtlCol="0">
              <a:spAutoFit/>
            </a:bodyPr>
            <a:lstStyle/>
            <a:p>
              <a:r>
                <a:rPr lang="en-GB" sz="1100" dirty="0"/>
                <a:t>Average points scored: 9,5 </a:t>
              </a:r>
            </a:p>
          </p:txBody>
        </p:sp>
      </p:grpSp>
      <p:sp>
        <p:nvSpPr>
          <p:cNvPr id="46" name="TextBox 45">
            <a:extLst>
              <a:ext uri="{FF2B5EF4-FFF2-40B4-BE49-F238E27FC236}">
                <a16:creationId xmlns:a16="http://schemas.microsoft.com/office/drawing/2014/main" id="{3C8F98B3-CBB0-665E-B2BB-35B25D103502}"/>
              </a:ext>
            </a:extLst>
          </p:cNvPr>
          <p:cNvSpPr txBox="1"/>
          <p:nvPr/>
        </p:nvSpPr>
        <p:spPr>
          <a:xfrm>
            <a:off x="238545" y="4912668"/>
            <a:ext cx="5829403" cy="230832"/>
          </a:xfrm>
          <a:prstGeom prst="rect">
            <a:avLst/>
          </a:prstGeom>
          <a:noFill/>
        </p:spPr>
        <p:txBody>
          <a:bodyPr wrap="square" rtlCol="0">
            <a:spAutoFit/>
          </a:bodyPr>
          <a:lstStyle/>
          <a:p>
            <a:r>
              <a:rPr lang="en-GB" sz="900" dirty="0">
                <a:solidFill>
                  <a:schemeClr val="bg2">
                    <a:lumMod val="50000"/>
                  </a:schemeClr>
                </a:solidFill>
              </a:rPr>
              <a:t>Disclaimer: Positions for Practice 1, Practice 2, and Starting are randomly distributed in the range of 1-10</a:t>
            </a:r>
          </a:p>
        </p:txBody>
      </p:sp>
      <p:sp>
        <p:nvSpPr>
          <p:cNvPr id="47" name="TextBox 46">
            <a:extLst>
              <a:ext uri="{FF2B5EF4-FFF2-40B4-BE49-F238E27FC236}">
                <a16:creationId xmlns:a16="http://schemas.microsoft.com/office/drawing/2014/main" id="{D703D318-31B3-5CC4-3845-7F74026EAF38}"/>
              </a:ext>
            </a:extLst>
          </p:cNvPr>
          <p:cNvSpPr txBox="1"/>
          <p:nvPr/>
        </p:nvSpPr>
        <p:spPr>
          <a:xfrm>
            <a:off x="611592" y="2132203"/>
            <a:ext cx="3432859" cy="307777"/>
          </a:xfrm>
          <a:prstGeom prst="rect">
            <a:avLst/>
          </a:prstGeom>
          <a:noFill/>
        </p:spPr>
        <p:txBody>
          <a:bodyPr wrap="square" rtlCol="0">
            <a:spAutoFit/>
          </a:bodyPr>
          <a:lstStyle/>
          <a:p>
            <a:r>
              <a:rPr lang="en-GB" dirty="0"/>
              <a:t>Predicted performance in 2025:</a:t>
            </a:r>
            <a:endParaRPr lang="en-AT" dirty="0"/>
          </a:p>
        </p:txBody>
      </p:sp>
      <p:pic>
        <p:nvPicPr>
          <p:cNvPr id="57" name="Picture 2" descr="Zivil- und Zivilverfahrensrecht - WU (Wirtschaftsuniversität Wien)">
            <a:extLst>
              <a:ext uri="{FF2B5EF4-FFF2-40B4-BE49-F238E27FC236}">
                <a16:creationId xmlns:a16="http://schemas.microsoft.com/office/drawing/2014/main" id="{881AD43C-1C29-4332-EEE6-71AF36B418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7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b="1" dirty="0">
                <a:solidFill>
                  <a:schemeClr val="tx2"/>
                </a:solidFill>
              </a:rPr>
              <a:t>Performant Teams stay on top over the years</a:t>
            </a:r>
            <a:endParaRPr lang="en-AT" sz="2000" b="1" dirty="0">
              <a:solidFill>
                <a:schemeClr val="tx2"/>
              </a:solidFill>
            </a:endParaRPr>
          </a:p>
        </p:txBody>
      </p:sp>
      <p:grpSp>
        <p:nvGrpSpPr>
          <p:cNvPr id="4" name="Google Shape;2269;p64">
            <a:extLst>
              <a:ext uri="{FF2B5EF4-FFF2-40B4-BE49-F238E27FC236}">
                <a16:creationId xmlns:a16="http://schemas.microsoft.com/office/drawing/2014/main" id="{F4635B62-FD8E-D836-36D5-92624B5A1CE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5FBB157F-48D1-1AC4-DEF4-7BE66E84DC87}"/>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8. Cluster </a:t>
              </a:r>
              <a:endParaRPr sz="900" dirty="0"/>
            </a:p>
          </p:txBody>
        </p:sp>
        <p:sp>
          <p:nvSpPr>
            <p:cNvPr id="7" name="Google Shape;2271;p64">
              <a:extLst>
                <a:ext uri="{FF2B5EF4-FFF2-40B4-BE49-F238E27FC236}">
                  <a16:creationId xmlns:a16="http://schemas.microsoft.com/office/drawing/2014/main" id="{83B48E02-F7F8-1469-5BF7-DE652673D3A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2;p64">
              <a:extLst>
                <a:ext uri="{FF2B5EF4-FFF2-40B4-BE49-F238E27FC236}">
                  <a16:creationId xmlns:a16="http://schemas.microsoft.com/office/drawing/2014/main" id="{0E59BABB-673D-1FE1-2DC7-C4AEFDD667F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3;p64">
              <a:extLst>
                <a:ext uri="{FF2B5EF4-FFF2-40B4-BE49-F238E27FC236}">
                  <a16:creationId xmlns:a16="http://schemas.microsoft.com/office/drawing/2014/main" id="{11902D99-523D-544B-821B-90D57D64D03C}"/>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2" descr="Zivil- und Zivilverfahrensrecht - WU (Wirtschaftsuniversität Wien)">
            <a:extLst>
              <a:ext uri="{FF2B5EF4-FFF2-40B4-BE49-F238E27FC236}">
                <a16:creationId xmlns:a16="http://schemas.microsoft.com/office/drawing/2014/main" id="{AB250E55-9C7A-637B-63D7-5D82BB2F7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A511B77-F55A-11BF-36EF-5D7A7CE7D8FD}"/>
              </a:ext>
            </a:extLst>
          </p:cNvPr>
          <p:cNvSpPr txBox="1"/>
          <p:nvPr/>
        </p:nvSpPr>
        <p:spPr>
          <a:xfrm>
            <a:off x="619230" y="1047276"/>
            <a:ext cx="3213751" cy="307777"/>
          </a:xfrm>
          <a:prstGeom prst="rect">
            <a:avLst/>
          </a:prstGeom>
          <a:noFill/>
        </p:spPr>
        <p:txBody>
          <a:bodyPr wrap="square" rtlCol="0">
            <a:spAutoFit/>
          </a:bodyPr>
          <a:lstStyle/>
          <a:p>
            <a:r>
              <a:rPr lang="en-GB" b="1" dirty="0">
                <a:solidFill>
                  <a:schemeClr val="tx2"/>
                </a:solidFill>
              </a:rPr>
              <a:t>Method</a:t>
            </a:r>
          </a:p>
        </p:txBody>
      </p:sp>
      <p:sp>
        <p:nvSpPr>
          <p:cNvPr id="19" name="TextBox 18">
            <a:extLst>
              <a:ext uri="{FF2B5EF4-FFF2-40B4-BE49-F238E27FC236}">
                <a16:creationId xmlns:a16="http://schemas.microsoft.com/office/drawing/2014/main" id="{63FB0236-B4ED-FF6F-9320-6ED95093B065}"/>
              </a:ext>
            </a:extLst>
          </p:cNvPr>
          <p:cNvSpPr txBox="1"/>
          <p:nvPr/>
        </p:nvSpPr>
        <p:spPr>
          <a:xfrm>
            <a:off x="5353653" y="1047276"/>
            <a:ext cx="3213751" cy="307777"/>
          </a:xfrm>
          <a:prstGeom prst="rect">
            <a:avLst/>
          </a:prstGeom>
          <a:noFill/>
        </p:spPr>
        <p:txBody>
          <a:bodyPr wrap="square" rtlCol="0">
            <a:spAutoFit/>
          </a:bodyPr>
          <a:lstStyle/>
          <a:p>
            <a:r>
              <a:rPr lang="en-GB" b="1" dirty="0">
                <a:solidFill>
                  <a:schemeClr val="tx2"/>
                </a:solidFill>
              </a:rPr>
              <a:t>K-means Clustering</a:t>
            </a:r>
          </a:p>
        </p:txBody>
      </p:sp>
      <p:cxnSp>
        <p:nvCxnSpPr>
          <p:cNvPr id="21" name="Straight Connector 20">
            <a:extLst>
              <a:ext uri="{FF2B5EF4-FFF2-40B4-BE49-F238E27FC236}">
                <a16:creationId xmlns:a16="http://schemas.microsoft.com/office/drawing/2014/main" id="{986B6B5F-0E0D-18F4-6D69-6F9E097215F6}"/>
              </a:ext>
            </a:extLst>
          </p:cNvPr>
          <p:cNvCxnSpPr>
            <a:cxnSpLocks/>
          </p:cNvCxnSpPr>
          <p:nvPr/>
        </p:nvCxnSpPr>
        <p:spPr>
          <a:xfrm>
            <a:off x="4572000" y="1521020"/>
            <a:ext cx="0" cy="328763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80E55B9-7DAF-B5AE-6160-5C986650D29A}"/>
              </a:ext>
            </a:extLst>
          </p:cNvPr>
          <p:cNvGrpSpPr/>
          <p:nvPr/>
        </p:nvGrpSpPr>
        <p:grpSpPr>
          <a:xfrm>
            <a:off x="308900" y="4285757"/>
            <a:ext cx="3653970" cy="584137"/>
            <a:chOff x="308900" y="4360567"/>
            <a:chExt cx="3653970" cy="584137"/>
          </a:xfrm>
        </p:grpSpPr>
        <p:sp>
          <p:nvSpPr>
            <p:cNvPr id="24" name="TextBox 23">
              <a:extLst>
                <a:ext uri="{FF2B5EF4-FFF2-40B4-BE49-F238E27FC236}">
                  <a16:creationId xmlns:a16="http://schemas.microsoft.com/office/drawing/2014/main" id="{8C6A0061-5759-8031-7327-7EF918D5F88D}"/>
                </a:ext>
              </a:extLst>
            </p:cNvPr>
            <p:cNvSpPr txBox="1"/>
            <p:nvPr/>
          </p:nvSpPr>
          <p:spPr>
            <a:xfrm>
              <a:off x="797257" y="4421803"/>
              <a:ext cx="3165613" cy="461665"/>
            </a:xfrm>
            <a:prstGeom prst="rect">
              <a:avLst/>
            </a:prstGeom>
            <a:noFill/>
          </p:spPr>
          <p:txBody>
            <a:bodyPr wrap="square" rtlCol="0">
              <a:spAutoFit/>
            </a:bodyPr>
            <a:lstStyle/>
            <a:p>
              <a:r>
                <a:rPr lang="en-GB" sz="1200" dirty="0">
                  <a:solidFill>
                    <a:schemeClr val="tx2"/>
                  </a:solidFill>
                </a:rPr>
                <a:t>Most teams </a:t>
              </a:r>
              <a:r>
                <a:rPr lang="en-GB" sz="1200" b="1" dirty="0">
                  <a:solidFill>
                    <a:schemeClr val="tx2"/>
                  </a:solidFill>
                </a:rPr>
                <a:t>never</a:t>
              </a:r>
              <a:r>
                <a:rPr lang="en-GB" sz="1200" dirty="0">
                  <a:solidFill>
                    <a:schemeClr val="tx2"/>
                  </a:solidFill>
                </a:rPr>
                <a:t> gained more than 200 points</a:t>
              </a:r>
            </a:p>
          </p:txBody>
        </p:sp>
        <p:pic>
          <p:nvPicPr>
            <p:cNvPr id="26" name="Graphic 25" descr="Caret Right with solid fill">
              <a:extLst>
                <a:ext uri="{FF2B5EF4-FFF2-40B4-BE49-F238E27FC236}">
                  <a16:creationId xmlns:a16="http://schemas.microsoft.com/office/drawing/2014/main" id="{9C4E7F12-A414-3747-86A1-5CA2008BFF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900" y="4360567"/>
              <a:ext cx="584137" cy="584137"/>
            </a:xfrm>
            <a:prstGeom prst="rect">
              <a:avLst/>
            </a:prstGeom>
          </p:spPr>
        </p:pic>
      </p:grpSp>
      <p:grpSp>
        <p:nvGrpSpPr>
          <p:cNvPr id="32" name="Group 31">
            <a:extLst>
              <a:ext uri="{FF2B5EF4-FFF2-40B4-BE49-F238E27FC236}">
                <a16:creationId xmlns:a16="http://schemas.microsoft.com/office/drawing/2014/main" id="{272C03CA-2EB5-1733-EAB6-A29A9D399584}"/>
              </a:ext>
            </a:extLst>
          </p:cNvPr>
          <p:cNvGrpSpPr/>
          <p:nvPr/>
        </p:nvGrpSpPr>
        <p:grpSpPr>
          <a:xfrm>
            <a:off x="4938472" y="4285757"/>
            <a:ext cx="3653970" cy="584137"/>
            <a:chOff x="4913434" y="4250706"/>
            <a:chExt cx="3653970" cy="584137"/>
          </a:xfrm>
        </p:grpSpPr>
        <p:sp>
          <p:nvSpPr>
            <p:cNvPr id="27" name="TextBox 26">
              <a:extLst>
                <a:ext uri="{FF2B5EF4-FFF2-40B4-BE49-F238E27FC236}">
                  <a16:creationId xmlns:a16="http://schemas.microsoft.com/office/drawing/2014/main" id="{FE670E52-1C94-88BB-80B2-AC021565F635}"/>
                </a:ext>
              </a:extLst>
            </p:cNvPr>
            <p:cNvSpPr txBox="1"/>
            <p:nvPr/>
          </p:nvSpPr>
          <p:spPr>
            <a:xfrm>
              <a:off x="5401791" y="4311942"/>
              <a:ext cx="3165613" cy="461665"/>
            </a:xfrm>
            <a:prstGeom prst="rect">
              <a:avLst/>
            </a:prstGeom>
            <a:noFill/>
          </p:spPr>
          <p:txBody>
            <a:bodyPr wrap="square" rtlCol="0">
              <a:spAutoFit/>
            </a:bodyPr>
            <a:lstStyle/>
            <a:p>
              <a:r>
                <a:rPr lang="en-GB" sz="1200" b="0" i="0" dirty="0">
                  <a:solidFill>
                    <a:schemeClr val="tx2"/>
                  </a:solidFill>
                  <a:effectLst/>
                  <a:latin typeface="+mn-lt"/>
                </a:rPr>
                <a:t>Well </a:t>
              </a:r>
              <a:r>
                <a:rPr lang="en-GB" sz="1200" b="0" i="0" dirty="0" err="1">
                  <a:solidFill>
                    <a:schemeClr val="tx2"/>
                  </a:solidFill>
                  <a:effectLst/>
                  <a:latin typeface="+mn-lt"/>
                </a:rPr>
                <a:t>perfoming</a:t>
              </a:r>
              <a:r>
                <a:rPr lang="en-GB" sz="1200" b="0" i="0" dirty="0">
                  <a:solidFill>
                    <a:schemeClr val="tx2"/>
                  </a:solidFill>
                  <a:effectLst/>
                  <a:latin typeface="+mn-lt"/>
                </a:rPr>
                <a:t> teams </a:t>
              </a:r>
              <a:r>
                <a:rPr lang="en-GB" sz="1200" b="1" i="0" dirty="0">
                  <a:solidFill>
                    <a:schemeClr val="tx2"/>
                  </a:solidFill>
                  <a:effectLst/>
                  <a:latin typeface="+mn-lt"/>
                </a:rPr>
                <a:t>stay good</a:t>
              </a:r>
              <a:r>
                <a:rPr lang="en-GB" sz="1200" b="0" i="0" dirty="0">
                  <a:solidFill>
                    <a:schemeClr val="tx2"/>
                  </a:solidFill>
                  <a:effectLst/>
                  <a:latin typeface="+mn-lt"/>
                </a:rPr>
                <a:t>, other have a hard time catching up</a:t>
              </a:r>
              <a:endParaRPr lang="en-GB" sz="1200" dirty="0">
                <a:solidFill>
                  <a:schemeClr val="tx2"/>
                </a:solidFill>
                <a:latin typeface="+mn-lt"/>
              </a:endParaRPr>
            </a:p>
          </p:txBody>
        </p:sp>
        <p:pic>
          <p:nvPicPr>
            <p:cNvPr id="28" name="Graphic 27" descr="Caret Right with solid fill">
              <a:extLst>
                <a:ext uri="{FF2B5EF4-FFF2-40B4-BE49-F238E27FC236}">
                  <a16:creationId xmlns:a16="http://schemas.microsoft.com/office/drawing/2014/main" id="{2410557B-06E5-2A92-5541-7A3657A162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3434" y="4250706"/>
              <a:ext cx="584137" cy="584137"/>
            </a:xfrm>
            <a:prstGeom prst="rect">
              <a:avLst/>
            </a:prstGeom>
          </p:spPr>
        </p:pic>
      </p:grpSp>
      <p:sp>
        <p:nvSpPr>
          <p:cNvPr id="33" name="Rectangle 32">
            <a:extLst>
              <a:ext uri="{FF2B5EF4-FFF2-40B4-BE49-F238E27FC236}">
                <a16:creationId xmlns:a16="http://schemas.microsoft.com/office/drawing/2014/main" id="{C0D197BB-0FAB-8C2E-C4C6-B794B1EB78AD}"/>
              </a:ext>
            </a:extLst>
          </p:cNvPr>
          <p:cNvSpPr/>
          <p:nvPr/>
        </p:nvSpPr>
        <p:spPr>
          <a:xfrm>
            <a:off x="7822406" y="1790655"/>
            <a:ext cx="148543" cy="2081258"/>
          </a:xfrm>
          <a:prstGeom prst="rect">
            <a:avLst/>
          </a:prstGeom>
          <a:noFill/>
          <a:ln w="9525">
            <a:solidFill>
              <a:srgbClr val="DC252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a:extLst>
              <a:ext uri="{FF2B5EF4-FFF2-40B4-BE49-F238E27FC236}">
                <a16:creationId xmlns:a16="http://schemas.microsoft.com/office/drawing/2014/main" id="{617E96E9-74B5-DFEC-B27E-8291EDFC9C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38473" y="1504216"/>
            <a:ext cx="3653969" cy="2691385"/>
          </a:xfrm>
          <a:prstGeom prst="rect">
            <a:avLst/>
          </a:prstGeom>
        </p:spPr>
      </p:pic>
      <p:sp>
        <p:nvSpPr>
          <p:cNvPr id="20" name="TextBox 19">
            <a:extLst>
              <a:ext uri="{FF2B5EF4-FFF2-40B4-BE49-F238E27FC236}">
                <a16:creationId xmlns:a16="http://schemas.microsoft.com/office/drawing/2014/main" id="{028F2FD7-4A89-E0E6-0A3B-1E5ED500C2F2}"/>
              </a:ext>
            </a:extLst>
          </p:cNvPr>
          <p:cNvSpPr txBox="1"/>
          <p:nvPr/>
        </p:nvSpPr>
        <p:spPr>
          <a:xfrm>
            <a:off x="619230" y="1790655"/>
            <a:ext cx="3308328" cy="2123658"/>
          </a:xfrm>
          <a:prstGeom prst="rect">
            <a:avLst/>
          </a:prstGeom>
          <a:noFill/>
        </p:spPr>
        <p:txBody>
          <a:bodyPr wrap="square" rtlCol="0">
            <a:spAutoFit/>
          </a:bodyPr>
          <a:lstStyle/>
          <a:p>
            <a:r>
              <a:rPr lang="de-AT" sz="1200" dirty="0"/>
              <a:t>Group </a:t>
            </a:r>
            <a:r>
              <a:rPr lang="de-AT" sz="1200" dirty="0" err="1"/>
              <a:t>data</a:t>
            </a:r>
            <a:r>
              <a:rPr lang="de-AT" sz="1200" dirty="0"/>
              <a:t> </a:t>
            </a:r>
            <a:r>
              <a:rPr lang="de-AT" sz="1200" dirty="0" err="1"/>
              <a:t>by</a:t>
            </a:r>
            <a:r>
              <a:rPr lang="de-AT" sz="1200" dirty="0"/>
              <a:t> </a:t>
            </a:r>
            <a:r>
              <a:rPr lang="de-AT" sz="1200" dirty="0" err="1"/>
              <a:t>constructor</a:t>
            </a:r>
            <a:r>
              <a:rPr lang="de-AT" sz="1200" dirty="0"/>
              <a:t> and </a:t>
            </a:r>
            <a:r>
              <a:rPr lang="de-AT" sz="1200" dirty="0" err="1"/>
              <a:t>year</a:t>
            </a:r>
            <a:endParaRPr lang="de-AT" sz="1200" dirty="0"/>
          </a:p>
          <a:p>
            <a:r>
              <a:rPr lang="de-AT" sz="1200" dirty="0" err="1"/>
              <a:t>Sum</a:t>
            </a:r>
            <a:r>
              <a:rPr lang="de-AT" sz="1200" dirty="0"/>
              <a:t> </a:t>
            </a:r>
            <a:r>
              <a:rPr lang="de-AT" sz="1200" dirty="0" err="1"/>
              <a:t>points</a:t>
            </a:r>
            <a:r>
              <a:rPr lang="de-AT" sz="1200" dirty="0"/>
              <a:t> per </a:t>
            </a:r>
            <a:r>
              <a:rPr lang="de-AT" sz="1200" dirty="0" err="1"/>
              <a:t>year</a:t>
            </a:r>
            <a:endParaRPr lang="de-AT" sz="1200" dirty="0"/>
          </a:p>
          <a:p>
            <a:endParaRPr lang="de-AT" sz="1200" b="1" dirty="0"/>
          </a:p>
          <a:p>
            <a:r>
              <a:rPr lang="de-AT" sz="1200" b="1" dirty="0" err="1"/>
              <a:t>Only</a:t>
            </a:r>
            <a:r>
              <a:rPr lang="de-AT" sz="1200" b="1" dirty="0"/>
              <a:t> </a:t>
            </a:r>
            <a:r>
              <a:rPr lang="de-AT" sz="1200" b="1" dirty="0" err="1"/>
              <a:t>teams</a:t>
            </a:r>
            <a:r>
              <a:rPr lang="de-AT" sz="1200" b="1" dirty="0"/>
              <a:t> </a:t>
            </a:r>
            <a:r>
              <a:rPr lang="de-AT" sz="1200" dirty="0" err="1"/>
              <a:t>to</a:t>
            </a:r>
            <a:r>
              <a:rPr lang="de-AT" sz="1200" dirty="0"/>
              <a:t> </a:t>
            </a:r>
            <a:r>
              <a:rPr lang="de-AT" sz="1200" dirty="0" err="1"/>
              <a:t>ever</a:t>
            </a:r>
            <a:r>
              <a:rPr lang="de-AT" sz="1200" dirty="0"/>
              <a:t> </a:t>
            </a:r>
            <a:r>
              <a:rPr lang="de-AT" sz="1200" dirty="0" err="1"/>
              <a:t>reach</a:t>
            </a:r>
            <a:r>
              <a:rPr lang="de-AT" sz="1200" dirty="0"/>
              <a:t> </a:t>
            </a:r>
            <a:r>
              <a:rPr lang="de-AT" sz="1200" dirty="0" err="1"/>
              <a:t>best</a:t>
            </a:r>
            <a:r>
              <a:rPr lang="de-AT" sz="1200" dirty="0"/>
              <a:t> </a:t>
            </a:r>
            <a:r>
              <a:rPr lang="de-AT" sz="1200" dirty="0" err="1"/>
              <a:t>cluster</a:t>
            </a:r>
            <a:r>
              <a:rPr lang="de-AT" sz="1200" dirty="0"/>
              <a:t> </a:t>
            </a:r>
          </a:p>
          <a:p>
            <a:r>
              <a:rPr lang="de-AT" sz="1200" dirty="0" err="1"/>
              <a:t>over</a:t>
            </a:r>
            <a:r>
              <a:rPr lang="de-AT" sz="1200" dirty="0"/>
              <a:t> </a:t>
            </a:r>
            <a:r>
              <a:rPr lang="de-AT" sz="1200" dirty="0" err="1"/>
              <a:t>the</a:t>
            </a:r>
            <a:r>
              <a:rPr lang="de-AT" sz="1200" dirty="0"/>
              <a:t> </a:t>
            </a:r>
            <a:r>
              <a:rPr lang="de-AT" sz="1200" dirty="0" err="1"/>
              <a:t>past</a:t>
            </a:r>
            <a:r>
              <a:rPr lang="de-AT" sz="1200" dirty="0"/>
              <a:t> 10 </a:t>
            </a:r>
            <a:r>
              <a:rPr lang="de-AT" sz="1200" dirty="0" err="1"/>
              <a:t>years</a:t>
            </a:r>
            <a:endParaRPr lang="de-AT" sz="1200" dirty="0"/>
          </a:p>
          <a:p>
            <a:pPr marL="285750" indent="-285750">
              <a:buFontTx/>
              <a:buChar char="-"/>
            </a:pPr>
            <a:r>
              <a:rPr lang="de-AT" sz="1200" dirty="0"/>
              <a:t>Mercedes</a:t>
            </a:r>
          </a:p>
          <a:p>
            <a:pPr marL="285750" indent="-285750">
              <a:buFontTx/>
              <a:buChar char="-"/>
            </a:pPr>
            <a:r>
              <a:rPr lang="de-AT" sz="1200" dirty="0" err="1"/>
              <a:t>RedBull</a:t>
            </a:r>
            <a:endParaRPr lang="de-AT" sz="1200" dirty="0"/>
          </a:p>
          <a:p>
            <a:pPr marL="285750" indent="-285750">
              <a:buFontTx/>
              <a:buChar char="-"/>
            </a:pPr>
            <a:r>
              <a:rPr lang="de-AT" sz="1200" dirty="0"/>
              <a:t>Ferrari</a:t>
            </a:r>
          </a:p>
          <a:p>
            <a:pPr marL="285750" indent="-285750">
              <a:buFontTx/>
              <a:buChar char="-"/>
            </a:pPr>
            <a:r>
              <a:rPr lang="de-AT" sz="1200" dirty="0"/>
              <a:t>McLaren</a:t>
            </a:r>
          </a:p>
          <a:p>
            <a:pPr marL="285750" indent="-285750">
              <a:buFontTx/>
              <a:buChar char="-"/>
            </a:pPr>
            <a:endParaRPr lang="de-AT" sz="1200" dirty="0"/>
          </a:p>
          <a:p>
            <a:r>
              <a:rPr lang="de-AT" sz="1200" b="1" dirty="0"/>
              <a:t>Clear</a:t>
            </a:r>
            <a:r>
              <a:rPr lang="de-AT" sz="1200" dirty="0"/>
              <a:t> </a:t>
            </a:r>
            <a:r>
              <a:rPr lang="de-AT" sz="1200" dirty="0" err="1"/>
              <a:t>cluster</a:t>
            </a:r>
            <a:r>
              <a:rPr lang="de-AT" sz="1200" dirty="0"/>
              <a:t> </a:t>
            </a:r>
            <a:r>
              <a:rPr lang="de-AT" sz="1200" b="1" dirty="0" err="1"/>
              <a:t>borders</a:t>
            </a:r>
            <a:r>
              <a:rPr lang="de-AT" sz="1200" dirty="0"/>
              <a:t> </a:t>
            </a:r>
            <a:r>
              <a:rPr lang="de-AT" sz="1200" dirty="0" err="1"/>
              <a:t>around</a:t>
            </a:r>
            <a:r>
              <a:rPr lang="de-AT" sz="1200" dirty="0"/>
              <a:t> 470, 280, 100</a:t>
            </a:r>
          </a:p>
        </p:txBody>
      </p:sp>
    </p:spTree>
    <p:extLst>
      <p:ext uri="{BB962C8B-B14F-4D97-AF65-F5344CB8AC3E}">
        <p14:creationId xmlns:p14="http://schemas.microsoft.com/office/powerpoint/2010/main" val="3172282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cing training school center by Slidesgo">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2448</Words>
  <Application>Microsoft Office PowerPoint</Application>
  <PresentationFormat>On-screen Show (16:9)</PresentationFormat>
  <Paragraphs>422</Paragraphs>
  <Slides>54</Slides>
  <Notes>48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71" baseType="lpstr">
      <vt:lpstr>Lato</vt:lpstr>
      <vt:lpstr>Amatic SC</vt:lpstr>
      <vt:lpstr>Proxima Nova Semibold</vt:lpstr>
      <vt:lpstr>Söhne</vt:lpstr>
      <vt:lpstr>Jost Medium</vt:lpstr>
      <vt:lpstr>Helios Extended Bold</vt:lpstr>
      <vt:lpstr>Krona One</vt:lpstr>
      <vt:lpstr>Proxima Nova</vt:lpstr>
      <vt:lpstr>Arial</vt:lpstr>
      <vt:lpstr>Calibri</vt:lpstr>
      <vt:lpstr>Jost</vt:lpstr>
      <vt:lpstr>Anaheim</vt:lpstr>
      <vt:lpstr>Roboto Medium</vt:lpstr>
      <vt:lpstr>Racing training school center by Slidesgo</vt:lpstr>
      <vt:lpstr>Slidesgo Final Pages</vt:lpstr>
      <vt:lpstr>Slidesgo Final Pages</vt:lpstr>
      <vt:lpstr>think-cell Slide</vt:lpstr>
      <vt:lpstr>Data Analytics Project: Formula 1</vt:lpstr>
      <vt:lpstr>Table of Contents</vt:lpstr>
      <vt:lpstr>Optional: Motivation (Moritz) </vt:lpstr>
      <vt:lpstr>PowerPoint Presentation</vt:lpstr>
      <vt:lpstr>PowerPoint Presentation</vt:lpstr>
      <vt:lpstr>PowerPoint Presentation</vt:lpstr>
      <vt:lpstr>PowerPoint Presentation</vt:lpstr>
      <vt:lpstr>Using the Random Forest to predict: How well will Lewis Hamilton perform with Ferrari in 2025</vt:lpstr>
      <vt:lpstr>PowerPoint Presentation</vt:lpstr>
      <vt:lpstr>PowerPoint Presentation</vt:lpstr>
      <vt:lpstr>CONTENTS OF THIS TEMPLATE</vt:lpstr>
      <vt:lpstr>—SOMEONE FAMOUS</vt:lpstr>
      <vt:lpstr>OUR TEACHING METHOD</vt:lpstr>
      <vt:lpstr>INTRODUCTION</vt:lpstr>
      <vt:lpstr>SPECIAL REMINDERS</vt:lpstr>
      <vt:lpstr>150,000</vt:lpstr>
      <vt:lpstr>A PICTURE ALWAYS REINFORCES  THE CONCEPT</vt:lpstr>
      <vt:lpstr>OUR MISSION AND VISION</vt:lpstr>
      <vt:lpstr>WHAT SETS US APART?</vt:lpstr>
      <vt:lpstr>OUR VALUES</vt:lpstr>
      <vt:lpstr>OUR ACADEMIC AREAS</vt:lpstr>
      <vt:lpstr>OUR SUCCESS</vt:lpstr>
      <vt:lpstr>OUR TEACHING METHOD</vt:lpstr>
      <vt:lpstr>STATISTICS</vt:lpstr>
      <vt:lpstr>PowerPoint Presentation</vt:lpstr>
      <vt:lpstr>STUDENT PROGRESS</vt:lpstr>
      <vt:lpstr>OUR GOALS</vt:lpstr>
      <vt:lpstr>AWESOME WORDS</vt:lpstr>
      <vt:lpstr>OUR BEST COMPETITIONS</vt:lpstr>
      <vt:lpstr>THE CURRICULUM</vt:lpstr>
      <vt:lpstr>ENROLLMENT PROCESS</vt:lpstr>
      <vt:lpstr>OUR TEACHERS</vt:lpstr>
      <vt:lpstr>DESKTOP SOFTWARE</vt:lpstr>
      <vt:lpstr>THANKS</vt:lpstr>
      <vt:lpstr>ALTERNATIVE RESOURCES</vt:lpstr>
      <vt:lpstr>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Moritz Baldauf</dc:creator>
  <cp:lastModifiedBy>Vorhauser, Christian</cp:lastModifiedBy>
  <cp:revision>3</cp:revision>
  <dcterms:modified xsi:type="dcterms:W3CDTF">2024-04-22T11:48:42Z</dcterms:modified>
</cp:coreProperties>
</file>